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421" r:id="rId2"/>
    <p:sldId id="459" r:id="rId3"/>
    <p:sldId id="467" r:id="rId4"/>
    <p:sldId id="443" r:id="rId5"/>
    <p:sldId id="447" r:id="rId6"/>
    <p:sldId id="417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8" autoAdjust="0"/>
    <p:restoredTop sz="94660"/>
  </p:normalViewPr>
  <p:slideViewPr>
    <p:cSldViewPr>
      <p:cViewPr varScale="1">
        <p:scale>
          <a:sx n="72" d="100"/>
          <a:sy n="72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24009-4F12-4AA0-9574-4EC7C2060BA3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C482A-98EC-4D40-B2D5-9962949BF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90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2" y="1859771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64"/>
            <a:ext cx="609600" cy="365125"/>
          </a:xfrm>
        </p:spPr>
        <p:txBody>
          <a:bodyPr/>
          <a:lstStyle/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39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6EFF12-5A05-422F-BDCC-912202CBDB27}" type="datetimeFigureOut">
              <a:rPr lang="zh-TW" altLang="en-US" smtClean="0"/>
              <a:t>2018/5/3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64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679D30-C5E2-4939-8DF4-8E5EF33D372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9157" y="116632"/>
            <a:ext cx="8229600" cy="1143000"/>
          </a:xfrm>
        </p:spPr>
        <p:txBody>
          <a:bodyPr>
            <a:noAutofit/>
          </a:bodyPr>
          <a:lstStyle/>
          <a:p>
            <a:endParaRPr lang="zh-TW" altLang="en-US" sz="8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面對傳媒</a:t>
            </a:r>
          </a:p>
          <a:p>
            <a:pPr marL="0" indent="0">
              <a:buNone/>
            </a:pPr>
            <a:endParaRPr lang="zh-TW" altLang="en-US" sz="6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31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/>
          <a:lstStyle/>
          <a:p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外來危機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無法預測的突發事件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啟動危機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回應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時強調：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已掌握事件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已提醒師生應注意事項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配合相應心理輔導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非學校所能控制範圍</a:t>
            </a:r>
          </a:p>
          <a:p>
            <a:endParaRPr lang="en-US" altLang="zh-TW" b="1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危機事件的特質分類</a:t>
            </a:r>
            <a:endParaRPr lang="zh-TW" altLang="en-US" sz="6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60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/>
          <a:lstStyle/>
          <a:p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內部危機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學校疏忽</a:t>
            </a:r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失誤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回應</a:t>
            </a:r>
            <a:r>
              <a:rPr lang="zh-TW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時強調：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承認疏忽</a:t>
            </a:r>
            <a:endParaRPr lang="zh-TW" altLang="zh-TW" sz="3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- 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積極跟進</a:t>
            </a:r>
            <a:r>
              <a:rPr lang="zh-TW" altLang="en-US" sz="3200" b="1" dirty="0" smtClean="0">
                <a:solidFill>
                  <a:srgbClr val="002060"/>
                </a:solidFill>
                <a:latin typeface="新細明體"/>
                <a:ea typeface="新細明體"/>
              </a:rPr>
              <a:t>，</a:t>
            </a:r>
            <a:r>
              <a:rPr lang="zh-TW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妥善處理</a:t>
            </a:r>
            <a:endParaRPr lang="en-US" altLang="zh-TW" sz="3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 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需要會聘專業人士提供協助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危機事件的特質分類</a:t>
            </a:r>
            <a:endParaRPr lang="zh-TW" altLang="en-US" sz="6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71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傳媒</a:t>
            </a:r>
            <a:r>
              <a:rPr lang="zh-TW" altLang="en-US" sz="6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關心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是否硬推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小朋友</a:t>
            </a:r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感受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否利益輸送</a:t>
            </a:r>
            <a:endParaRPr lang="en-US" altLang="zh-TW" sz="57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有否違規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57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安全問題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校方如何跟進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是否迴避</a:t>
            </a:r>
            <a:r>
              <a:rPr lang="zh-TW" altLang="en-US" sz="57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en-US" altLang="zh-TW" sz="57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有關部門處理</a:t>
            </a:r>
            <a:r>
              <a:rPr lang="zh-TW" altLang="en-US" sz="57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手法</a:t>
            </a:r>
            <a:endParaRPr lang="en-US" altLang="zh-TW" sz="57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76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30120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有否不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服氣</a:t>
            </a:r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抗辯</a:t>
            </a:r>
            <a:endParaRPr lang="en-US" altLang="zh-TW" sz="5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蒙羞、學校名聲敗於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己</a:t>
            </a:r>
            <a:endParaRPr lang="en-US" altLang="zh-TW" sz="5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沉住氣、</a:t>
            </a:r>
            <a:r>
              <a:rPr lang="zh-TW" altLang="zh-TW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冷靜</a:t>
            </a:r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應對</a:t>
            </a:r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切忌</a:t>
            </a:r>
            <a:r>
              <a:rPr lang="zh-TW" altLang="zh-TW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被記者激怒</a:t>
            </a:r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發火</a:t>
            </a:r>
            <a:endParaRPr lang="zh-TW" altLang="zh-TW" sz="51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準備充足、與團隊仔細研究如何回應</a:t>
            </a:r>
          </a:p>
          <a:p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面對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問題努力修補</a:t>
            </a:r>
            <a:endParaRPr lang="en-US" altLang="zh-TW" sz="5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誠實</a:t>
            </a:r>
            <a:r>
              <a:rPr lang="zh-TW" altLang="zh-TW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、不迴避、誠懇、有錯改</a:t>
            </a:r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endParaRPr lang="en-US" altLang="zh-TW" sz="5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與有關當局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</a:t>
            </a:r>
            <a:r>
              <a:rPr lang="zh-TW" altLang="zh-TW" sz="51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解決問題</a:t>
            </a:r>
            <a:endParaRPr lang="en-US" altLang="zh-TW" sz="5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亢</a:t>
            </a:r>
            <a:r>
              <a:rPr lang="zh-TW" altLang="zh-TW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51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</a:t>
            </a:r>
            <a:endParaRPr lang="zh-TW" altLang="zh-TW" sz="51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1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0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9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 </a:t>
            </a:r>
            <a:r>
              <a:rPr lang="zh-TW" altLang="en-US" sz="9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謝謝！</a:t>
            </a:r>
            <a:endParaRPr lang="en-US" altLang="zh-TW" sz="9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endParaRPr lang="en-US" altLang="zh-TW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endParaRPr lang="en-US" altLang="zh-TW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培正</a:t>
            </a: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小學</a:t>
            </a:r>
            <a:endParaRPr lang="en-US" altLang="zh-TW" sz="2800" b="1" dirty="0">
              <a:solidFill>
                <a:srgbClr val="002060"/>
              </a:solidFill>
              <a:latin typeface="新細明體"/>
              <a:ea typeface="新細明體"/>
            </a:endParaRPr>
          </a:p>
          <a:p>
            <a:pPr marL="0" indent="0" algn="r"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</a:t>
            </a: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幼稚園</a:t>
            </a:r>
            <a:endParaRPr lang="en-US" altLang="zh-TW" sz="2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張廣德校長</a:t>
            </a:r>
          </a:p>
        </p:txBody>
      </p:sp>
    </p:spTree>
    <p:extLst>
      <p:ext uri="{BB962C8B-B14F-4D97-AF65-F5344CB8AC3E}">
        <p14:creationId xmlns:p14="http://schemas.microsoft.com/office/powerpoint/2010/main" val="2839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65C514-AABA-455B-91CD-CD17CD40E2B4}"/>
</file>

<file path=customXml/itemProps2.xml><?xml version="1.0" encoding="utf-8"?>
<ds:datastoreItem xmlns:ds="http://schemas.openxmlformats.org/officeDocument/2006/customXml" ds:itemID="{B320A147-5FF7-4740-8490-DEF8CDF58516}"/>
</file>

<file path=customXml/itemProps3.xml><?xml version="1.0" encoding="utf-8"?>
<ds:datastoreItem xmlns:ds="http://schemas.openxmlformats.org/officeDocument/2006/customXml" ds:itemID="{C2AE2840-2C96-426B-95AC-E9AD7A62B18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2209</TotalTime>
  <Words>119</Words>
  <Application>Microsoft Office PowerPoint</Application>
  <PresentationFormat>如螢幕大小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流線</vt:lpstr>
      <vt:lpstr>PowerPoint 簡報</vt:lpstr>
      <vt:lpstr>危機事件的特質分類</vt:lpstr>
      <vt:lpstr>危機事件的特質分類</vt:lpstr>
      <vt:lpstr>傳媒關心</vt:lpstr>
      <vt:lpstr>注意事項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香港培正小學</dc:title>
  <dc:creator>張廣德</dc:creator>
  <cp:lastModifiedBy>張廣德</cp:lastModifiedBy>
  <cp:revision>125</cp:revision>
  <dcterms:created xsi:type="dcterms:W3CDTF">2014-03-28T09:25:07Z</dcterms:created>
  <dcterms:modified xsi:type="dcterms:W3CDTF">2018-05-03T11:02:26Z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