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5"/>
  </p:notesMasterIdLst>
  <p:handoutMasterIdLst>
    <p:handoutMasterId r:id="rId46"/>
  </p:handoutMasterIdLst>
  <p:sldIdLst>
    <p:sldId id="318" r:id="rId5"/>
    <p:sldId id="257" r:id="rId6"/>
    <p:sldId id="258" r:id="rId7"/>
    <p:sldId id="259" r:id="rId8"/>
    <p:sldId id="265" r:id="rId9"/>
    <p:sldId id="264" r:id="rId10"/>
    <p:sldId id="260" r:id="rId11"/>
    <p:sldId id="261" r:id="rId12"/>
    <p:sldId id="262" r:id="rId13"/>
    <p:sldId id="263" r:id="rId14"/>
    <p:sldId id="307" r:id="rId15"/>
    <p:sldId id="308" r:id="rId16"/>
    <p:sldId id="311" r:id="rId17"/>
    <p:sldId id="312" r:id="rId18"/>
    <p:sldId id="271" r:id="rId19"/>
    <p:sldId id="267" r:id="rId20"/>
    <p:sldId id="266" r:id="rId21"/>
    <p:sldId id="268" r:id="rId22"/>
    <p:sldId id="269" r:id="rId23"/>
    <p:sldId id="270" r:id="rId24"/>
    <p:sldId id="276" r:id="rId25"/>
    <p:sldId id="281" r:id="rId26"/>
    <p:sldId id="277" r:id="rId27"/>
    <p:sldId id="282" r:id="rId28"/>
    <p:sldId id="283" r:id="rId29"/>
    <p:sldId id="285" r:id="rId30"/>
    <p:sldId id="287" r:id="rId31"/>
    <p:sldId id="319" r:id="rId32"/>
    <p:sldId id="292" r:id="rId33"/>
    <p:sldId id="289" r:id="rId34"/>
    <p:sldId id="290" r:id="rId35"/>
    <p:sldId id="293" r:id="rId36"/>
    <p:sldId id="294" r:id="rId37"/>
    <p:sldId id="295" r:id="rId38"/>
    <p:sldId id="299" r:id="rId39"/>
    <p:sldId id="300" r:id="rId40"/>
    <p:sldId id="315" r:id="rId41"/>
    <p:sldId id="304" r:id="rId42"/>
    <p:sldId id="301" r:id="rId43"/>
    <p:sldId id="320" r:id="rId44"/>
  </p:sldIdLst>
  <p:sldSz cx="9144000" cy="6858000" type="screen4x3"/>
  <p:notesSz cx="6797675" cy="9926638"/>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NG, Song" initials="W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008000"/>
    <a:srgbClr val="0000FF"/>
    <a:srgbClr val="009999"/>
    <a:srgbClr val="FF7D7D"/>
    <a:srgbClr val="FF9933"/>
    <a:srgbClr val="6D6DFF"/>
    <a:srgbClr val="9999FF"/>
    <a:srgbClr val="FF8447"/>
    <a:srgbClr val="FF87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A111915-BE36-4E01-A7E5-04B1672EAD32}" styleName="淺色樣式 2 - 輔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中等深淺樣式 3 - 輔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893" autoAdjust="0"/>
  </p:normalViewPr>
  <p:slideViewPr>
    <p:cSldViewPr snapToGrid="0">
      <p:cViewPr varScale="1">
        <p:scale>
          <a:sx n="76" d="100"/>
          <a:sy n="76" d="100"/>
        </p:scale>
        <p:origin x="1422" y="96"/>
      </p:cViewPr>
      <p:guideLst>
        <p:guide orient="horz" pos="2160"/>
        <p:guide pos="2880"/>
      </p:guideLst>
    </p:cSldViewPr>
  </p:slideViewPr>
  <p:notesTextViewPr>
    <p:cViewPr>
      <p:scale>
        <a:sx n="1" d="1"/>
        <a:sy n="1" d="1"/>
      </p:scale>
      <p:origin x="0" y="0"/>
    </p:cViewPr>
  </p:notesTextViewPr>
  <p:notesViewPr>
    <p:cSldViewPr snapToGrid="0">
      <p:cViewPr varScale="1">
        <p:scale>
          <a:sx n="88" d="100"/>
          <a:sy n="88" d="100"/>
        </p:scale>
        <p:origin x="93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A51372-EB18-4920-B9EB-09D1AA2713F6}" type="doc">
      <dgm:prSet loTypeId="urn:microsoft.com/office/officeart/2005/8/layout/arrow2" loCatId="process" qsTypeId="urn:microsoft.com/office/officeart/2005/8/quickstyle/simple1" qsCatId="simple" csTypeId="urn:microsoft.com/office/officeart/2005/8/colors/accent2_2" csCatId="accent2" phldr="1"/>
      <dgm:spPr/>
    </dgm:pt>
    <dgm:pt modelId="{DDBFF375-E0C3-434F-8938-BB15969E8B93}">
      <dgm:prSet phldrT="[文字]" custT="1"/>
      <dgm:spPr/>
      <dgm:t>
        <a:bodyPr/>
        <a:lstStyle/>
        <a:p>
          <a:r>
            <a:rPr lang="en-US" sz="1500" dirty="0" smtClean="0">
              <a:latin typeface="+mj-ea"/>
              <a:ea typeface="+mj-ea"/>
            </a:rPr>
            <a:t>2001</a:t>
          </a:r>
          <a:r>
            <a:rPr lang="zh-TW" altLang="en-US" sz="1500" dirty="0" smtClean="0">
              <a:latin typeface="+mj-ea"/>
              <a:ea typeface="+mj-ea"/>
            </a:rPr>
            <a:t>年</a:t>
          </a:r>
          <a:endParaRPr lang="en-US" sz="1500" dirty="0" smtClean="0">
            <a:latin typeface="+mj-ea"/>
            <a:ea typeface="+mj-ea"/>
          </a:endParaRPr>
        </a:p>
        <a:p>
          <a:r>
            <a:rPr lang="zh-TW" altLang="en-US" sz="1500" dirty="0" smtClean="0">
              <a:latin typeface="+mj-ea"/>
              <a:ea typeface="+mj-ea"/>
            </a:rPr>
            <a:t>約</a:t>
          </a:r>
          <a:r>
            <a:rPr lang="en-US" sz="1500" dirty="0" smtClean="0">
              <a:latin typeface="+mj-ea"/>
              <a:ea typeface="+mj-ea"/>
            </a:rPr>
            <a:t>15 000</a:t>
          </a:r>
          <a:r>
            <a:rPr lang="zh-TW" sz="1500" dirty="0" smtClean="0">
              <a:latin typeface="+mj-ea"/>
              <a:ea typeface="+mj-ea"/>
            </a:rPr>
            <a:t>宗</a:t>
          </a:r>
          <a:endParaRPr lang="zh-HK" altLang="en-US" sz="1500" dirty="0">
            <a:latin typeface="+mj-ea"/>
            <a:ea typeface="+mj-ea"/>
          </a:endParaRPr>
        </a:p>
      </dgm:t>
    </dgm:pt>
    <dgm:pt modelId="{98F01118-FFCF-4EDA-9999-8A4E314F8DA1}" type="parTrans" cxnId="{9DF77BF7-A6EF-4DA3-8892-5CCF9DBB7DCC}">
      <dgm:prSet/>
      <dgm:spPr/>
      <dgm:t>
        <a:bodyPr/>
        <a:lstStyle/>
        <a:p>
          <a:endParaRPr lang="zh-HK" altLang="en-US"/>
        </a:p>
      </dgm:t>
    </dgm:pt>
    <dgm:pt modelId="{074D80A8-B063-47AC-A1D1-1684479CF262}" type="sibTrans" cxnId="{9DF77BF7-A6EF-4DA3-8892-5CCF9DBB7DCC}">
      <dgm:prSet/>
      <dgm:spPr/>
      <dgm:t>
        <a:bodyPr/>
        <a:lstStyle/>
        <a:p>
          <a:endParaRPr lang="zh-HK" altLang="en-US"/>
        </a:p>
      </dgm:t>
    </dgm:pt>
    <dgm:pt modelId="{2277845B-9A4E-4EA0-91D9-73B2392D5A46}">
      <dgm:prSet phldrT="[文字]" custT="1"/>
      <dgm:spPr/>
      <dgm:t>
        <a:bodyPr/>
        <a:lstStyle/>
        <a:p>
          <a:r>
            <a:rPr lang="en-US" sz="1500" dirty="0" smtClean="0">
              <a:latin typeface="+mj-ea"/>
              <a:ea typeface="+mj-ea"/>
            </a:rPr>
            <a:t>2010</a:t>
          </a:r>
          <a:r>
            <a:rPr lang="zh-TW" sz="1500" dirty="0" smtClean="0">
              <a:latin typeface="+mj-ea"/>
              <a:ea typeface="+mj-ea"/>
            </a:rPr>
            <a:t>年</a:t>
          </a:r>
          <a:endParaRPr lang="en-US" altLang="zh-TW" sz="1500" dirty="0" smtClean="0">
            <a:latin typeface="+mj-ea"/>
            <a:ea typeface="+mj-ea"/>
          </a:endParaRPr>
        </a:p>
        <a:p>
          <a:r>
            <a:rPr lang="zh-TW" altLang="en-US" sz="1500" dirty="0" smtClean="0">
              <a:latin typeface="+mj-ea"/>
              <a:ea typeface="+mj-ea"/>
            </a:rPr>
            <a:t>約</a:t>
          </a:r>
          <a:r>
            <a:rPr lang="en-US" sz="1500" dirty="0" smtClean="0">
              <a:latin typeface="+mj-ea"/>
              <a:ea typeface="+mj-ea"/>
            </a:rPr>
            <a:t>20 000</a:t>
          </a:r>
          <a:r>
            <a:rPr lang="zh-TW" sz="1500" dirty="0" smtClean="0">
              <a:latin typeface="+mj-ea"/>
              <a:ea typeface="+mj-ea"/>
            </a:rPr>
            <a:t>宗</a:t>
          </a:r>
          <a:endParaRPr lang="zh-HK" altLang="en-US" sz="1500" dirty="0">
            <a:latin typeface="+mj-ea"/>
            <a:ea typeface="+mj-ea"/>
          </a:endParaRPr>
        </a:p>
      </dgm:t>
    </dgm:pt>
    <dgm:pt modelId="{43EAB836-5265-424E-A23E-118129818F51}" type="parTrans" cxnId="{BF7B2990-8E5F-48A5-BE77-8DBD4474ECC1}">
      <dgm:prSet/>
      <dgm:spPr/>
      <dgm:t>
        <a:bodyPr/>
        <a:lstStyle/>
        <a:p>
          <a:endParaRPr lang="zh-HK" altLang="en-US"/>
        </a:p>
      </dgm:t>
    </dgm:pt>
    <dgm:pt modelId="{55A2E653-F238-4D6D-A54C-A37DC9E61907}" type="sibTrans" cxnId="{BF7B2990-8E5F-48A5-BE77-8DBD4474ECC1}">
      <dgm:prSet/>
      <dgm:spPr/>
      <dgm:t>
        <a:bodyPr/>
        <a:lstStyle/>
        <a:p>
          <a:endParaRPr lang="zh-HK" altLang="en-US"/>
        </a:p>
      </dgm:t>
    </dgm:pt>
    <dgm:pt modelId="{24E7AA28-807D-422C-A238-78EE74A8D4D2}">
      <dgm:prSet phldrT="[文字]" custT="1"/>
      <dgm:spPr/>
      <dgm:t>
        <a:bodyPr/>
        <a:lstStyle/>
        <a:p>
          <a:r>
            <a:rPr lang="en-US" sz="1500" dirty="0" smtClean="0">
              <a:latin typeface="+mj-ea"/>
              <a:ea typeface="+mj-ea"/>
            </a:rPr>
            <a:t>2018</a:t>
          </a:r>
          <a:r>
            <a:rPr lang="zh-TW" sz="1500" dirty="0" smtClean="0">
              <a:latin typeface="+mj-ea"/>
              <a:ea typeface="+mj-ea"/>
            </a:rPr>
            <a:t>年</a:t>
          </a:r>
          <a:endParaRPr lang="en-US" altLang="zh-TW" sz="1500" dirty="0" smtClean="0">
            <a:latin typeface="+mj-ea"/>
            <a:ea typeface="+mj-ea"/>
          </a:endParaRPr>
        </a:p>
        <a:p>
          <a:r>
            <a:rPr lang="zh-TW" altLang="en-US" sz="1500" dirty="0" smtClean="0">
              <a:latin typeface="+mj-ea"/>
              <a:ea typeface="+mj-ea"/>
            </a:rPr>
            <a:t>約</a:t>
          </a:r>
          <a:r>
            <a:rPr lang="en-US" sz="1500" dirty="0" smtClean="0">
              <a:latin typeface="+mj-ea"/>
              <a:ea typeface="+mj-ea"/>
            </a:rPr>
            <a:t>23 000</a:t>
          </a:r>
          <a:r>
            <a:rPr lang="zh-TW" sz="1500" dirty="0" smtClean="0">
              <a:latin typeface="+mj-ea"/>
              <a:ea typeface="+mj-ea"/>
            </a:rPr>
            <a:t>宗</a:t>
          </a:r>
          <a:endParaRPr lang="zh-HK" altLang="en-US" sz="1500" dirty="0">
            <a:latin typeface="+mj-ea"/>
            <a:ea typeface="+mj-ea"/>
          </a:endParaRPr>
        </a:p>
      </dgm:t>
    </dgm:pt>
    <dgm:pt modelId="{DF12E5B6-7A28-44CA-90DD-0B15941218CF}" type="parTrans" cxnId="{E352BC01-9DCD-43B5-A7F7-539212DE296E}">
      <dgm:prSet/>
      <dgm:spPr/>
      <dgm:t>
        <a:bodyPr/>
        <a:lstStyle/>
        <a:p>
          <a:endParaRPr lang="zh-HK" altLang="en-US"/>
        </a:p>
      </dgm:t>
    </dgm:pt>
    <dgm:pt modelId="{687AA9E6-8FB0-4CCF-ADAD-B1C64AC59648}" type="sibTrans" cxnId="{E352BC01-9DCD-43B5-A7F7-539212DE296E}">
      <dgm:prSet/>
      <dgm:spPr/>
      <dgm:t>
        <a:bodyPr/>
        <a:lstStyle/>
        <a:p>
          <a:endParaRPr lang="zh-HK" altLang="en-US"/>
        </a:p>
      </dgm:t>
    </dgm:pt>
    <dgm:pt modelId="{8447BC3D-B8AE-43EC-A18C-979779422E26}" type="pres">
      <dgm:prSet presAssocID="{5BA51372-EB18-4920-B9EB-09D1AA2713F6}" presName="arrowDiagram" presStyleCnt="0">
        <dgm:presLayoutVars>
          <dgm:chMax val="5"/>
          <dgm:dir/>
          <dgm:resizeHandles val="exact"/>
        </dgm:presLayoutVars>
      </dgm:prSet>
      <dgm:spPr/>
    </dgm:pt>
    <dgm:pt modelId="{83DE1F7D-2832-403A-9BD0-F8D9F880737F}" type="pres">
      <dgm:prSet presAssocID="{5BA51372-EB18-4920-B9EB-09D1AA2713F6}" presName="arrow" presStyleLbl="bgShp" presStyleIdx="0" presStyleCnt="1" custLinFactNeighborX="-1190" custLinFactNeighborY="304"/>
      <dgm:spPr/>
    </dgm:pt>
    <dgm:pt modelId="{100C36A2-14E4-4E80-962D-69693B006707}" type="pres">
      <dgm:prSet presAssocID="{5BA51372-EB18-4920-B9EB-09D1AA2713F6}" presName="arrowDiagram3" presStyleCnt="0"/>
      <dgm:spPr/>
    </dgm:pt>
    <dgm:pt modelId="{CD8C9E7C-B9E4-4288-986F-5B33C98F51CA}" type="pres">
      <dgm:prSet presAssocID="{DDBFF375-E0C3-434F-8938-BB15969E8B93}" presName="bullet3a" presStyleLbl="node1" presStyleIdx="0" presStyleCnt="3"/>
      <dgm:spPr/>
    </dgm:pt>
    <dgm:pt modelId="{3A9693F3-F762-4D3B-9A16-E7CC45BCADB1}" type="pres">
      <dgm:prSet presAssocID="{DDBFF375-E0C3-434F-8938-BB15969E8B93}" presName="textBox3a" presStyleLbl="revTx" presStyleIdx="0" presStyleCnt="3">
        <dgm:presLayoutVars>
          <dgm:bulletEnabled val="1"/>
        </dgm:presLayoutVars>
      </dgm:prSet>
      <dgm:spPr/>
      <dgm:t>
        <a:bodyPr/>
        <a:lstStyle/>
        <a:p>
          <a:endParaRPr lang="zh-HK" altLang="en-US"/>
        </a:p>
      </dgm:t>
    </dgm:pt>
    <dgm:pt modelId="{A72E7867-9344-40D2-BA32-AF7BFFEC4962}" type="pres">
      <dgm:prSet presAssocID="{2277845B-9A4E-4EA0-91D9-73B2392D5A46}" presName="bullet3b" presStyleLbl="node1" presStyleIdx="1" presStyleCnt="3"/>
      <dgm:spPr/>
    </dgm:pt>
    <dgm:pt modelId="{BE568EE8-3D9E-4866-B39A-5EBBAC83AE64}" type="pres">
      <dgm:prSet presAssocID="{2277845B-9A4E-4EA0-91D9-73B2392D5A46}" presName="textBox3b" presStyleLbl="revTx" presStyleIdx="1" presStyleCnt="3">
        <dgm:presLayoutVars>
          <dgm:bulletEnabled val="1"/>
        </dgm:presLayoutVars>
      </dgm:prSet>
      <dgm:spPr/>
      <dgm:t>
        <a:bodyPr/>
        <a:lstStyle/>
        <a:p>
          <a:endParaRPr lang="zh-HK" altLang="en-US"/>
        </a:p>
      </dgm:t>
    </dgm:pt>
    <dgm:pt modelId="{1D24A40B-8409-453A-9EFA-2F7DB32401CA}" type="pres">
      <dgm:prSet presAssocID="{24E7AA28-807D-422C-A238-78EE74A8D4D2}" presName="bullet3c" presStyleLbl="node1" presStyleIdx="2" presStyleCnt="3"/>
      <dgm:spPr/>
    </dgm:pt>
    <dgm:pt modelId="{B4A5FEBB-EE4D-4165-97B1-7A403FBBB9AD}" type="pres">
      <dgm:prSet presAssocID="{24E7AA28-807D-422C-A238-78EE74A8D4D2}" presName="textBox3c" presStyleLbl="revTx" presStyleIdx="2" presStyleCnt="3">
        <dgm:presLayoutVars>
          <dgm:bulletEnabled val="1"/>
        </dgm:presLayoutVars>
      </dgm:prSet>
      <dgm:spPr/>
      <dgm:t>
        <a:bodyPr/>
        <a:lstStyle/>
        <a:p>
          <a:endParaRPr lang="zh-HK" altLang="en-US"/>
        </a:p>
      </dgm:t>
    </dgm:pt>
  </dgm:ptLst>
  <dgm:cxnLst>
    <dgm:cxn modelId="{25110873-4FC6-4460-8C89-3A3BB327BAF1}" type="presOf" srcId="{5BA51372-EB18-4920-B9EB-09D1AA2713F6}" destId="{8447BC3D-B8AE-43EC-A18C-979779422E26}" srcOrd="0" destOrd="0" presId="urn:microsoft.com/office/officeart/2005/8/layout/arrow2"/>
    <dgm:cxn modelId="{BF7B2990-8E5F-48A5-BE77-8DBD4474ECC1}" srcId="{5BA51372-EB18-4920-B9EB-09D1AA2713F6}" destId="{2277845B-9A4E-4EA0-91D9-73B2392D5A46}" srcOrd="1" destOrd="0" parTransId="{43EAB836-5265-424E-A23E-118129818F51}" sibTransId="{55A2E653-F238-4D6D-A54C-A37DC9E61907}"/>
    <dgm:cxn modelId="{8F1EE01D-B73D-48F6-86A1-57CB6FAFCDD8}" type="presOf" srcId="{2277845B-9A4E-4EA0-91D9-73B2392D5A46}" destId="{BE568EE8-3D9E-4866-B39A-5EBBAC83AE64}" srcOrd="0" destOrd="0" presId="urn:microsoft.com/office/officeart/2005/8/layout/arrow2"/>
    <dgm:cxn modelId="{E352BC01-9DCD-43B5-A7F7-539212DE296E}" srcId="{5BA51372-EB18-4920-B9EB-09D1AA2713F6}" destId="{24E7AA28-807D-422C-A238-78EE74A8D4D2}" srcOrd="2" destOrd="0" parTransId="{DF12E5B6-7A28-44CA-90DD-0B15941218CF}" sibTransId="{687AA9E6-8FB0-4CCF-ADAD-B1C64AC59648}"/>
    <dgm:cxn modelId="{9DF77BF7-A6EF-4DA3-8892-5CCF9DBB7DCC}" srcId="{5BA51372-EB18-4920-B9EB-09D1AA2713F6}" destId="{DDBFF375-E0C3-434F-8938-BB15969E8B93}" srcOrd="0" destOrd="0" parTransId="{98F01118-FFCF-4EDA-9999-8A4E314F8DA1}" sibTransId="{074D80A8-B063-47AC-A1D1-1684479CF262}"/>
    <dgm:cxn modelId="{6FF2F05D-AE85-4674-BC1D-5D8A7AA5A418}" type="presOf" srcId="{24E7AA28-807D-422C-A238-78EE74A8D4D2}" destId="{B4A5FEBB-EE4D-4165-97B1-7A403FBBB9AD}" srcOrd="0" destOrd="0" presId="urn:microsoft.com/office/officeart/2005/8/layout/arrow2"/>
    <dgm:cxn modelId="{DD17E6F0-F63E-4830-BF90-4484E7A7AFC7}" type="presOf" srcId="{DDBFF375-E0C3-434F-8938-BB15969E8B93}" destId="{3A9693F3-F762-4D3B-9A16-E7CC45BCADB1}" srcOrd="0" destOrd="0" presId="urn:microsoft.com/office/officeart/2005/8/layout/arrow2"/>
    <dgm:cxn modelId="{9179821B-780E-42FD-97EC-F97E8456F969}" type="presParOf" srcId="{8447BC3D-B8AE-43EC-A18C-979779422E26}" destId="{83DE1F7D-2832-403A-9BD0-F8D9F880737F}" srcOrd="0" destOrd="0" presId="urn:microsoft.com/office/officeart/2005/8/layout/arrow2"/>
    <dgm:cxn modelId="{66FA7F95-D51F-4FA6-B010-6F82369273F4}" type="presParOf" srcId="{8447BC3D-B8AE-43EC-A18C-979779422E26}" destId="{100C36A2-14E4-4E80-962D-69693B006707}" srcOrd="1" destOrd="0" presId="urn:microsoft.com/office/officeart/2005/8/layout/arrow2"/>
    <dgm:cxn modelId="{AEAB0C0A-46D0-4A11-A6A6-339D2C3E73DD}" type="presParOf" srcId="{100C36A2-14E4-4E80-962D-69693B006707}" destId="{CD8C9E7C-B9E4-4288-986F-5B33C98F51CA}" srcOrd="0" destOrd="0" presId="urn:microsoft.com/office/officeart/2005/8/layout/arrow2"/>
    <dgm:cxn modelId="{1CE0546C-441C-4268-B04C-DC342D0DB82C}" type="presParOf" srcId="{100C36A2-14E4-4E80-962D-69693B006707}" destId="{3A9693F3-F762-4D3B-9A16-E7CC45BCADB1}" srcOrd="1" destOrd="0" presId="urn:microsoft.com/office/officeart/2005/8/layout/arrow2"/>
    <dgm:cxn modelId="{0FCC8F20-0B2F-4393-93A5-ECBF7634DB37}" type="presParOf" srcId="{100C36A2-14E4-4E80-962D-69693B006707}" destId="{A72E7867-9344-40D2-BA32-AF7BFFEC4962}" srcOrd="2" destOrd="0" presId="urn:microsoft.com/office/officeart/2005/8/layout/arrow2"/>
    <dgm:cxn modelId="{F8F234A9-C97E-4925-B111-0BADDE58699C}" type="presParOf" srcId="{100C36A2-14E4-4E80-962D-69693B006707}" destId="{BE568EE8-3D9E-4866-B39A-5EBBAC83AE64}" srcOrd="3" destOrd="0" presId="urn:microsoft.com/office/officeart/2005/8/layout/arrow2"/>
    <dgm:cxn modelId="{A2E5C196-D89F-4457-8100-E65AED9CF051}" type="presParOf" srcId="{100C36A2-14E4-4E80-962D-69693B006707}" destId="{1D24A40B-8409-453A-9EFA-2F7DB32401CA}" srcOrd="4" destOrd="0" presId="urn:microsoft.com/office/officeart/2005/8/layout/arrow2"/>
    <dgm:cxn modelId="{E48885DB-89D2-4A85-98F1-2D653C20CAB3}" type="presParOf" srcId="{100C36A2-14E4-4E80-962D-69693B006707}" destId="{B4A5FEBB-EE4D-4165-97B1-7A403FBBB9AD}"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6EA878-4567-4184-9A67-8459BE396F69}"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zh-HK" altLang="en-US"/>
        </a:p>
      </dgm:t>
    </dgm:pt>
    <dgm:pt modelId="{BE622367-CBBE-4F5F-BD06-08D948DB61AE}">
      <dgm:prSet phldrT="[文字]" custT="1"/>
      <dgm:spPr/>
      <dgm:t>
        <a:bodyPr/>
        <a:lstStyle/>
        <a:p>
          <a:r>
            <a:rPr lang="zh-TW" altLang="en-US" sz="1500" b="0" dirty="0" smtClean="0">
              <a:latin typeface="標楷體" panose="03000509000000000000" pitchFamily="65" charset="-120"/>
              <a:ea typeface="標楷體" panose="03000509000000000000" pitchFamily="65" charset="-120"/>
            </a:rPr>
            <a:t>第一階段</a:t>
          </a:r>
          <a:endParaRPr lang="zh-HK" altLang="en-US" sz="1500" b="0" dirty="0">
            <a:latin typeface="標楷體" panose="03000509000000000000" pitchFamily="65" charset="-120"/>
            <a:ea typeface="標楷體" panose="03000509000000000000" pitchFamily="65" charset="-120"/>
          </a:endParaRPr>
        </a:p>
      </dgm:t>
    </dgm:pt>
    <dgm:pt modelId="{860C8D50-F063-417C-8052-8932379E4CF7}" type="parTrans" cxnId="{ABF01707-6DCB-431A-8249-543D06543E75}">
      <dgm:prSet/>
      <dgm:spPr/>
      <dgm:t>
        <a:bodyPr/>
        <a:lstStyle/>
        <a:p>
          <a:endParaRPr lang="zh-HK" altLang="en-US" b="0">
            <a:latin typeface="標楷體" panose="03000509000000000000" pitchFamily="65" charset="-120"/>
            <a:ea typeface="標楷體" panose="03000509000000000000" pitchFamily="65" charset="-120"/>
          </a:endParaRPr>
        </a:p>
      </dgm:t>
    </dgm:pt>
    <dgm:pt modelId="{03360D97-DAF6-40B4-B0C3-A23DFEA156EE}" type="sibTrans" cxnId="{ABF01707-6DCB-431A-8249-543D06543E75}">
      <dgm:prSet/>
      <dgm:spPr/>
      <dgm:t>
        <a:bodyPr/>
        <a:lstStyle/>
        <a:p>
          <a:endParaRPr lang="zh-HK" altLang="en-US" b="0">
            <a:latin typeface="標楷體" panose="03000509000000000000" pitchFamily="65" charset="-120"/>
            <a:ea typeface="標楷體" panose="03000509000000000000" pitchFamily="65" charset="-120"/>
          </a:endParaRPr>
        </a:p>
      </dgm:t>
    </dgm:pt>
    <dgm:pt modelId="{820F8CA6-2026-408D-A4FF-521C49B51716}">
      <dgm:prSet phldrT="[文字]" custT="1"/>
      <dgm:spPr>
        <a:noFill/>
      </dgm:spPr>
      <dgm:t>
        <a:bodyPr/>
        <a:lstStyle/>
        <a:p>
          <a:r>
            <a:rPr lang="zh-TW" altLang="en-US" sz="1600" b="0" dirty="0" smtClean="0">
              <a:latin typeface="標楷體" panose="03000509000000000000" pitchFamily="65" charset="-120"/>
              <a:ea typeface="標楷體" panose="03000509000000000000" pitchFamily="65" charset="-120"/>
            </a:rPr>
            <a:t>離呈請書（或共同申請書</a:t>
          </a:r>
          <a:r>
            <a:rPr lang="en-US" altLang="zh-TW" sz="1600" b="0" dirty="0" smtClean="0">
              <a:latin typeface="標楷體" panose="03000509000000000000" pitchFamily="65" charset="-120"/>
              <a:ea typeface="標楷體" panose="03000509000000000000" pitchFamily="65" charset="-120"/>
            </a:rPr>
            <a:t>)</a:t>
          </a:r>
          <a:endParaRPr lang="zh-HK" altLang="en-US" sz="1600" b="0" dirty="0">
            <a:latin typeface="標楷體" panose="03000509000000000000" pitchFamily="65" charset="-120"/>
            <a:ea typeface="標楷體" panose="03000509000000000000" pitchFamily="65" charset="-120"/>
          </a:endParaRPr>
        </a:p>
      </dgm:t>
    </dgm:pt>
    <dgm:pt modelId="{5D29DF96-05AE-44B5-BC54-CB654633FA1C}" type="parTrans" cxnId="{60F2317C-8021-41F7-B6E4-E09933BD9132}">
      <dgm:prSet/>
      <dgm:spPr/>
      <dgm:t>
        <a:bodyPr/>
        <a:lstStyle/>
        <a:p>
          <a:endParaRPr lang="zh-HK" altLang="en-US" b="0">
            <a:latin typeface="標楷體" panose="03000509000000000000" pitchFamily="65" charset="-120"/>
            <a:ea typeface="標楷體" panose="03000509000000000000" pitchFamily="65" charset="-120"/>
          </a:endParaRPr>
        </a:p>
      </dgm:t>
    </dgm:pt>
    <dgm:pt modelId="{44BD833E-E46D-4F75-827C-977B4CD73C8A}" type="sibTrans" cxnId="{60F2317C-8021-41F7-B6E4-E09933BD9132}">
      <dgm:prSet/>
      <dgm:spPr/>
      <dgm:t>
        <a:bodyPr/>
        <a:lstStyle/>
        <a:p>
          <a:endParaRPr lang="zh-HK" altLang="en-US" b="0">
            <a:latin typeface="標楷體" panose="03000509000000000000" pitchFamily="65" charset="-120"/>
            <a:ea typeface="標楷體" panose="03000509000000000000" pitchFamily="65" charset="-120"/>
          </a:endParaRPr>
        </a:p>
      </dgm:t>
    </dgm:pt>
    <dgm:pt modelId="{EAB93B10-744C-4211-9467-816FD13EA80C}">
      <dgm:prSet phldrT="[文字]" custT="1"/>
      <dgm:spPr/>
      <dgm:t>
        <a:bodyPr/>
        <a:lstStyle/>
        <a:p>
          <a:r>
            <a:rPr lang="zh-TW" altLang="en-US" sz="1500" b="0" dirty="0" smtClean="0">
              <a:latin typeface="標楷體" panose="03000509000000000000" pitchFamily="65" charset="-120"/>
              <a:ea typeface="標楷體" panose="03000509000000000000" pitchFamily="65" charset="-120"/>
            </a:rPr>
            <a:t>第二階段</a:t>
          </a:r>
          <a:endParaRPr lang="zh-HK" altLang="en-US" sz="1500" b="0" dirty="0">
            <a:latin typeface="標楷體" panose="03000509000000000000" pitchFamily="65" charset="-120"/>
            <a:ea typeface="標楷體" panose="03000509000000000000" pitchFamily="65" charset="-120"/>
          </a:endParaRPr>
        </a:p>
      </dgm:t>
    </dgm:pt>
    <dgm:pt modelId="{0BCF641F-BB74-4DCA-9CC1-AE068007D7CF}" type="parTrans" cxnId="{4765D133-261E-4924-B4E5-E3AD00CAF21E}">
      <dgm:prSet/>
      <dgm:spPr/>
      <dgm:t>
        <a:bodyPr/>
        <a:lstStyle/>
        <a:p>
          <a:endParaRPr lang="zh-HK" altLang="en-US" b="0">
            <a:latin typeface="標楷體" panose="03000509000000000000" pitchFamily="65" charset="-120"/>
            <a:ea typeface="標楷體" panose="03000509000000000000" pitchFamily="65" charset="-120"/>
          </a:endParaRPr>
        </a:p>
      </dgm:t>
    </dgm:pt>
    <dgm:pt modelId="{07AFC5E8-E00C-4269-9078-587CCCE6BC58}" type="sibTrans" cxnId="{4765D133-261E-4924-B4E5-E3AD00CAF21E}">
      <dgm:prSet/>
      <dgm:spPr/>
      <dgm:t>
        <a:bodyPr/>
        <a:lstStyle/>
        <a:p>
          <a:endParaRPr lang="zh-HK" altLang="en-US" b="0">
            <a:latin typeface="標楷體" panose="03000509000000000000" pitchFamily="65" charset="-120"/>
            <a:ea typeface="標楷體" panose="03000509000000000000" pitchFamily="65" charset="-120"/>
          </a:endParaRPr>
        </a:p>
      </dgm:t>
    </dgm:pt>
    <dgm:pt modelId="{18197D8E-7BA0-4490-B595-CC210DE64F17}">
      <dgm:prSet phldrT="[文字]" custT="1"/>
      <dgm:spPr>
        <a:noFill/>
      </dgm:spPr>
      <dgm:t>
        <a:bodyPr/>
        <a:lstStyle/>
        <a:p>
          <a:r>
            <a:rPr lang="zh-TW" altLang="en-US" sz="1600" b="0" dirty="0" smtClean="0">
              <a:latin typeface="標楷體" panose="03000509000000000000" pitchFamily="65" charset="-120"/>
              <a:ea typeface="標楷體" panose="03000509000000000000" pitchFamily="65" charset="-120"/>
            </a:rPr>
            <a:t>呈請書送交配偶</a:t>
          </a:r>
          <a:endParaRPr lang="zh-HK" altLang="en-US" sz="1600" b="0" dirty="0">
            <a:latin typeface="標楷體" panose="03000509000000000000" pitchFamily="65" charset="-120"/>
            <a:ea typeface="標楷體" panose="03000509000000000000" pitchFamily="65" charset="-120"/>
          </a:endParaRPr>
        </a:p>
      </dgm:t>
    </dgm:pt>
    <dgm:pt modelId="{D9CE4A7E-A9B6-49CB-94BF-0A2AD4734AEC}" type="parTrans" cxnId="{B958B384-22A8-43E4-86D2-C8A0C69DEB1B}">
      <dgm:prSet/>
      <dgm:spPr/>
      <dgm:t>
        <a:bodyPr/>
        <a:lstStyle/>
        <a:p>
          <a:endParaRPr lang="zh-HK" altLang="en-US" b="0">
            <a:latin typeface="標楷體" panose="03000509000000000000" pitchFamily="65" charset="-120"/>
            <a:ea typeface="標楷體" panose="03000509000000000000" pitchFamily="65" charset="-120"/>
          </a:endParaRPr>
        </a:p>
      </dgm:t>
    </dgm:pt>
    <dgm:pt modelId="{5CE1A354-B931-42AB-A545-37200B5D4382}" type="sibTrans" cxnId="{B958B384-22A8-43E4-86D2-C8A0C69DEB1B}">
      <dgm:prSet/>
      <dgm:spPr/>
      <dgm:t>
        <a:bodyPr/>
        <a:lstStyle/>
        <a:p>
          <a:endParaRPr lang="zh-HK" altLang="en-US" b="0">
            <a:latin typeface="標楷體" panose="03000509000000000000" pitchFamily="65" charset="-120"/>
            <a:ea typeface="標楷體" panose="03000509000000000000" pitchFamily="65" charset="-120"/>
          </a:endParaRPr>
        </a:p>
      </dgm:t>
    </dgm:pt>
    <dgm:pt modelId="{62AF8FA2-BC46-4B70-9927-5996A3744A59}">
      <dgm:prSet phldrT="[文字]" custT="1"/>
      <dgm:spPr/>
      <dgm:t>
        <a:bodyPr/>
        <a:lstStyle/>
        <a:p>
          <a:r>
            <a:rPr lang="zh-TW" altLang="en-US" sz="1500" b="0" dirty="0" smtClean="0">
              <a:latin typeface="標楷體" panose="03000509000000000000" pitchFamily="65" charset="-120"/>
              <a:ea typeface="標楷體" panose="03000509000000000000" pitchFamily="65" charset="-120"/>
            </a:rPr>
            <a:t>第三階段</a:t>
          </a:r>
          <a:endParaRPr lang="zh-HK" altLang="en-US" sz="1500" b="0" dirty="0">
            <a:latin typeface="標楷體" panose="03000509000000000000" pitchFamily="65" charset="-120"/>
            <a:ea typeface="標楷體" panose="03000509000000000000" pitchFamily="65" charset="-120"/>
          </a:endParaRPr>
        </a:p>
      </dgm:t>
    </dgm:pt>
    <dgm:pt modelId="{10F6D3F2-50CA-4144-9B84-214396EC878B}" type="parTrans" cxnId="{FFE5B5D3-7AEC-4D67-A041-9C06AC2A6C39}">
      <dgm:prSet/>
      <dgm:spPr/>
      <dgm:t>
        <a:bodyPr/>
        <a:lstStyle/>
        <a:p>
          <a:endParaRPr lang="zh-HK" altLang="en-US" b="0">
            <a:latin typeface="標楷體" panose="03000509000000000000" pitchFamily="65" charset="-120"/>
            <a:ea typeface="標楷體" panose="03000509000000000000" pitchFamily="65" charset="-120"/>
          </a:endParaRPr>
        </a:p>
      </dgm:t>
    </dgm:pt>
    <dgm:pt modelId="{D8918237-7DE2-4FF1-8D44-000E35B2C627}" type="sibTrans" cxnId="{FFE5B5D3-7AEC-4D67-A041-9C06AC2A6C39}">
      <dgm:prSet/>
      <dgm:spPr/>
      <dgm:t>
        <a:bodyPr/>
        <a:lstStyle/>
        <a:p>
          <a:endParaRPr lang="zh-HK" altLang="en-US" b="0">
            <a:latin typeface="標楷體" panose="03000509000000000000" pitchFamily="65" charset="-120"/>
            <a:ea typeface="標楷體" panose="03000509000000000000" pitchFamily="65" charset="-120"/>
          </a:endParaRPr>
        </a:p>
      </dgm:t>
    </dgm:pt>
    <dgm:pt modelId="{F178D405-2DEC-4C7D-A144-E9A9D44D3CBE}">
      <dgm:prSet phldrT="[文字]" custT="1"/>
      <dgm:spPr>
        <a:noFill/>
      </dgm:spPr>
      <dgm:t>
        <a:bodyPr/>
        <a:lstStyle/>
        <a:p>
          <a:r>
            <a:rPr lang="zh-HK" altLang="en-US" sz="1600" b="0" dirty="0" smtClean="0">
              <a:latin typeface="標楷體" panose="03000509000000000000" pitchFamily="65" charset="-120"/>
              <a:ea typeface="標楷體" panose="03000509000000000000" pitchFamily="65" charset="-120"/>
            </a:rPr>
            <a:t>聆訊</a:t>
          </a:r>
          <a:endParaRPr lang="zh-HK" altLang="en-US" sz="1600" b="0" dirty="0">
            <a:latin typeface="標楷體" panose="03000509000000000000" pitchFamily="65" charset="-120"/>
            <a:ea typeface="標楷體" panose="03000509000000000000" pitchFamily="65" charset="-120"/>
          </a:endParaRPr>
        </a:p>
      </dgm:t>
    </dgm:pt>
    <dgm:pt modelId="{AB763072-D489-4C48-8073-792AFBAD333A}" type="parTrans" cxnId="{C4EB800D-93CB-4147-8EB3-AA481C9EE581}">
      <dgm:prSet/>
      <dgm:spPr/>
      <dgm:t>
        <a:bodyPr/>
        <a:lstStyle/>
        <a:p>
          <a:endParaRPr lang="zh-HK" altLang="en-US" b="0">
            <a:latin typeface="標楷體" panose="03000509000000000000" pitchFamily="65" charset="-120"/>
            <a:ea typeface="標楷體" panose="03000509000000000000" pitchFamily="65" charset="-120"/>
          </a:endParaRPr>
        </a:p>
      </dgm:t>
    </dgm:pt>
    <dgm:pt modelId="{45F84D0A-52E3-4B22-96A1-59A931B41429}" type="sibTrans" cxnId="{C4EB800D-93CB-4147-8EB3-AA481C9EE581}">
      <dgm:prSet/>
      <dgm:spPr/>
      <dgm:t>
        <a:bodyPr/>
        <a:lstStyle/>
        <a:p>
          <a:endParaRPr lang="zh-HK" altLang="en-US" b="0">
            <a:latin typeface="標楷體" panose="03000509000000000000" pitchFamily="65" charset="-120"/>
            <a:ea typeface="標楷體" panose="03000509000000000000" pitchFamily="65" charset="-120"/>
          </a:endParaRPr>
        </a:p>
      </dgm:t>
    </dgm:pt>
    <dgm:pt modelId="{2F8B2017-F3DD-4A91-B53B-CFEC927BF606}">
      <dgm:prSet phldrT="[文字]" custT="1"/>
      <dgm:spPr/>
      <dgm:t>
        <a:bodyPr/>
        <a:lstStyle/>
        <a:p>
          <a:r>
            <a:rPr lang="zh-TW" altLang="en-US" sz="1500" b="0" dirty="0" smtClean="0">
              <a:latin typeface="標楷體" panose="03000509000000000000" pitchFamily="65" charset="-120"/>
              <a:ea typeface="標楷體" panose="03000509000000000000" pitchFamily="65" charset="-120"/>
            </a:rPr>
            <a:t>第四階段</a:t>
          </a:r>
          <a:endParaRPr lang="zh-HK" altLang="en-US" sz="1500" b="0" dirty="0">
            <a:latin typeface="標楷體" panose="03000509000000000000" pitchFamily="65" charset="-120"/>
            <a:ea typeface="標楷體" panose="03000509000000000000" pitchFamily="65" charset="-120"/>
          </a:endParaRPr>
        </a:p>
      </dgm:t>
    </dgm:pt>
    <dgm:pt modelId="{A229F3B4-0845-4978-822A-D572A770CC63}" type="parTrans" cxnId="{03F7C2CE-225C-4887-9106-71FEE36EC972}">
      <dgm:prSet/>
      <dgm:spPr/>
      <dgm:t>
        <a:bodyPr/>
        <a:lstStyle/>
        <a:p>
          <a:endParaRPr lang="zh-HK" altLang="en-US" b="0">
            <a:latin typeface="標楷體" panose="03000509000000000000" pitchFamily="65" charset="-120"/>
            <a:ea typeface="標楷體" panose="03000509000000000000" pitchFamily="65" charset="-120"/>
          </a:endParaRPr>
        </a:p>
      </dgm:t>
    </dgm:pt>
    <dgm:pt modelId="{AEA1CC34-5A6F-4E76-A9B1-55CF2A9128FA}" type="sibTrans" cxnId="{03F7C2CE-225C-4887-9106-71FEE36EC972}">
      <dgm:prSet/>
      <dgm:spPr/>
      <dgm:t>
        <a:bodyPr/>
        <a:lstStyle/>
        <a:p>
          <a:endParaRPr lang="zh-HK" altLang="en-US" b="0">
            <a:latin typeface="標楷體" panose="03000509000000000000" pitchFamily="65" charset="-120"/>
            <a:ea typeface="標楷體" panose="03000509000000000000" pitchFamily="65" charset="-120"/>
          </a:endParaRPr>
        </a:p>
      </dgm:t>
    </dgm:pt>
    <dgm:pt modelId="{54E7165A-131B-4EB8-845F-27674714D072}">
      <dgm:prSet phldrT="[文字]" custT="1"/>
      <dgm:spPr/>
      <dgm:t>
        <a:bodyPr/>
        <a:lstStyle/>
        <a:p>
          <a:r>
            <a:rPr lang="zh-TW" altLang="en-US" sz="1500" b="0" dirty="0" smtClean="0">
              <a:latin typeface="標楷體" panose="03000509000000000000" pitchFamily="65" charset="-120"/>
              <a:ea typeface="標楷體" panose="03000509000000000000" pitchFamily="65" charset="-120"/>
            </a:rPr>
            <a:t>第五階段</a:t>
          </a:r>
          <a:endParaRPr lang="zh-HK" altLang="en-US" sz="1500" b="0" dirty="0">
            <a:latin typeface="標楷體" panose="03000509000000000000" pitchFamily="65" charset="-120"/>
            <a:ea typeface="標楷體" panose="03000509000000000000" pitchFamily="65" charset="-120"/>
          </a:endParaRPr>
        </a:p>
      </dgm:t>
    </dgm:pt>
    <dgm:pt modelId="{7ED4A9EE-6CBF-436A-9ABD-B9D7E191FB57}" type="parTrans" cxnId="{D5C1B8E3-6110-48E4-A7B1-C5975E73297C}">
      <dgm:prSet/>
      <dgm:spPr/>
      <dgm:t>
        <a:bodyPr/>
        <a:lstStyle/>
        <a:p>
          <a:endParaRPr lang="zh-HK" altLang="en-US" b="0">
            <a:latin typeface="標楷體" panose="03000509000000000000" pitchFamily="65" charset="-120"/>
            <a:ea typeface="標楷體" panose="03000509000000000000" pitchFamily="65" charset="-120"/>
          </a:endParaRPr>
        </a:p>
      </dgm:t>
    </dgm:pt>
    <dgm:pt modelId="{3B1D3385-A382-4417-A6A4-B6EE11140870}" type="sibTrans" cxnId="{D5C1B8E3-6110-48E4-A7B1-C5975E73297C}">
      <dgm:prSet/>
      <dgm:spPr/>
      <dgm:t>
        <a:bodyPr/>
        <a:lstStyle/>
        <a:p>
          <a:endParaRPr lang="zh-HK" altLang="en-US" b="0">
            <a:latin typeface="標楷體" panose="03000509000000000000" pitchFamily="65" charset="-120"/>
            <a:ea typeface="標楷體" panose="03000509000000000000" pitchFamily="65" charset="-120"/>
          </a:endParaRPr>
        </a:p>
      </dgm:t>
    </dgm:pt>
    <dgm:pt modelId="{3B0393C0-CC6C-458D-9556-EBE8704DDE13}">
      <dgm:prSet phldrT="[文字]" custT="1"/>
      <dgm:spPr>
        <a:noFill/>
      </dgm:spPr>
      <dgm:t>
        <a:bodyPr/>
        <a:lstStyle/>
        <a:p>
          <a:r>
            <a:rPr lang="zh-HK" altLang="en-US" sz="1600" b="0" dirty="0" smtClean="0">
              <a:latin typeface="標楷體" panose="03000509000000000000" pitchFamily="65" charset="-120"/>
              <a:ea typeface="標楷體" panose="03000509000000000000" pitchFamily="65" charset="-120"/>
            </a:rPr>
            <a:t>暫准判令</a:t>
          </a:r>
          <a:endParaRPr lang="zh-HK" altLang="en-US" sz="1600" b="0" dirty="0">
            <a:latin typeface="標楷體" panose="03000509000000000000" pitchFamily="65" charset="-120"/>
            <a:ea typeface="標楷體" panose="03000509000000000000" pitchFamily="65" charset="-120"/>
          </a:endParaRPr>
        </a:p>
      </dgm:t>
    </dgm:pt>
    <dgm:pt modelId="{7179DA22-2F96-4CBA-9E79-431EEE56F3FF}" type="parTrans" cxnId="{9BA39048-9910-4DEA-BDDB-750C3E1729E4}">
      <dgm:prSet/>
      <dgm:spPr/>
      <dgm:t>
        <a:bodyPr/>
        <a:lstStyle/>
        <a:p>
          <a:endParaRPr lang="zh-HK" altLang="en-US" b="0">
            <a:latin typeface="標楷體" panose="03000509000000000000" pitchFamily="65" charset="-120"/>
            <a:ea typeface="標楷體" panose="03000509000000000000" pitchFamily="65" charset="-120"/>
          </a:endParaRPr>
        </a:p>
      </dgm:t>
    </dgm:pt>
    <dgm:pt modelId="{B170B169-6C14-488E-A1A6-529AB6861494}" type="sibTrans" cxnId="{9BA39048-9910-4DEA-BDDB-750C3E1729E4}">
      <dgm:prSet/>
      <dgm:spPr/>
      <dgm:t>
        <a:bodyPr/>
        <a:lstStyle/>
        <a:p>
          <a:endParaRPr lang="zh-HK" altLang="en-US" b="0">
            <a:latin typeface="標楷體" panose="03000509000000000000" pitchFamily="65" charset="-120"/>
            <a:ea typeface="標楷體" panose="03000509000000000000" pitchFamily="65" charset="-120"/>
          </a:endParaRPr>
        </a:p>
      </dgm:t>
    </dgm:pt>
    <dgm:pt modelId="{42C9556A-CE3F-49CC-9DBA-24AAC710C125}">
      <dgm:prSet phldrT="[文字]" custT="1"/>
      <dgm:spPr>
        <a:noFill/>
      </dgm:spPr>
      <dgm:t>
        <a:bodyPr/>
        <a:lstStyle/>
        <a:p>
          <a:r>
            <a:rPr lang="zh-HK" altLang="en-US" sz="1600" b="0" dirty="0" smtClean="0">
              <a:latin typeface="標楷體" panose="03000509000000000000" pitchFamily="65" charset="-120"/>
              <a:ea typeface="標楷體" panose="03000509000000000000" pitchFamily="65" charset="-120"/>
            </a:rPr>
            <a:t>最終判令 </a:t>
          </a:r>
          <a:endParaRPr lang="zh-HK" altLang="en-US" sz="1600" b="0" dirty="0">
            <a:latin typeface="標楷體" panose="03000509000000000000" pitchFamily="65" charset="-120"/>
            <a:ea typeface="標楷體" panose="03000509000000000000" pitchFamily="65" charset="-120"/>
          </a:endParaRPr>
        </a:p>
      </dgm:t>
    </dgm:pt>
    <dgm:pt modelId="{0A93BFC4-1950-4EE6-A8E0-A4F4090BFEC8}" type="parTrans" cxnId="{570A39FF-8CF0-421C-9833-E65ADC55B01F}">
      <dgm:prSet/>
      <dgm:spPr/>
      <dgm:t>
        <a:bodyPr/>
        <a:lstStyle/>
        <a:p>
          <a:endParaRPr lang="zh-HK" altLang="en-US" b="0">
            <a:latin typeface="標楷體" panose="03000509000000000000" pitchFamily="65" charset="-120"/>
            <a:ea typeface="標楷體" panose="03000509000000000000" pitchFamily="65" charset="-120"/>
          </a:endParaRPr>
        </a:p>
      </dgm:t>
    </dgm:pt>
    <dgm:pt modelId="{15915EB6-60C9-4DBE-AF84-8914D08611D3}" type="sibTrans" cxnId="{570A39FF-8CF0-421C-9833-E65ADC55B01F}">
      <dgm:prSet/>
      <dgm:spPr/>
      <dgm:t>
        <a:bodyPr/>
        <a:lstStyle/>
        <a:p>
          <a:endParaRPr lang="zh-HK" altLang="en-US" b="0">
            <a:latin typeface="標楷體" panose="03000509000000000000" pitchFamily="65" charset="-120"/>
            <a:ea typeface="標楷體" panose="03000509000000000000" pitchFamily="65" charset="-120"/>
          </a:endParaRPr>
        </a:p>
      </dgm:t>
    </dgm:pt>
    <dgm:pt modelId="{9D258256-9ADB-4854-ACF2-030A0B94C425}" type="pres">
      <dgm:prSet presAssocID="{DB6EA878-4567-4184-9A67-8459BE396F69}" presName="linearFlow" presStyleCnt="0">
        <dgm:presLayoutVars>
          <dgm:dir/>
          <dgm:animLvl val="lvl"/>
          <dgm:resizeHandles val="exact"/>
        </dgm:presLayoutVars>
      </dgm:prSet>
      <dgm:spPr/>
      <dgm:t>
        <a:bodyPr/>
        <a:lstStyle/>
        <a:p>
          <a:endParaRPr lang="zh-HK" altLang="en-US"/>
        </a:p>
      </dgm:t>
    </dgm:pt>
    <dgm:pt modelId="{C78C3C16-5939-46F0-998B-41CAC8DED038}" type="pres">
      <dgm:prSet presAssocID="{BE622367-CBBE-4F5F-BD06-08D948DB61AE}" presName="composite" presStyleCnt="0"/>
      <dgm:spPr/>
      <dgm:t>
        <a:bodyPr/>
        <a:lstStyle/>
        <a:p>
          <a:endParaRPr lang="zh-HK" altLang="en-US"/>
        </a:p>
      </dgm:t>
    </dgm:pt>
    <dgm:pt modelId="{9878B231-AE32-41A0-974C-787AF6DD1E7E}" type="pres">
      <dgm:prSet presAssocID="{BE622367-CBBE-4F5F-BD06-08D948DB61AE}" presName="parentText" presStyleLbl="alignNode1" presStyleIdx="0" presStyleCnt="5">
        <dgm:presLayoutVars>
          <dgm:chMax val="1"/>
          <dgm:bulletEnabled val="1"/>
        </dgm:presLayoutVars>
      </dgm:prSet>
      <dgm:spPr/>
      <dgm:t>
        <a:bodyPr/>
        <a:lstStyle/>
        <a:p>
          <a:endParaRPr lang="zh-HK" altLang="en-US"/>
        </a:p>
      </dgm:t>
    </dgm:pt>
    <dgm:pt modelId="{57D31A48-C2A1-451D-B4FF-CE46FEF64E9A}" type="pres">
      <dgm:prSet presAssocID="{BE622367-CBBE-4F5F-BD06-08D948DB61AE}" presName="descendantText" presStyleLbl="alignAcc1" presStyleIdx="0" presStyleCnt="5">
        <dgm:presLayoutVars>
          <dgm:bulletEnabled val="1"/>
        </dgm:presLayoutVars>
      </dgm:prSet>
      <dgm:spPr/>
      <dgm:t>
        <a:bodyPr/>
        <a:lstStyle/>
        <a:p>
          <a:endParaRPr lang="zh-HK" altLang="en-US"/>
        </a:p>
      </dgm:t>
    </dgm:pt>
    <dgm:pt modelId="{6621CEDC-9849-4A6D-AA7D-01DC4FDC2DBE}" type="pres">
      <dgm:prSet presAssocID="{03360D97-DAF6-40B4-B0C3-A23DFEA156EE}" presName="sp" presStyleCnt="0"/>
      <dgm:spPr/>
      <dgm:t>
        <a:bodyPr/>
        <a:lstStyle/>
        <a:p>
          <a:endParaRPr lang="zh-HK" altLang="en-US"/>
        </a:p>
      </dgm:t>
    </dgm:pt>
    <dgm:pt modelId="{BE5CCE56-C944-47B4-9A94-6279A1827BAC}" type="pres">
      <dgm:prSet presAssocID="{EAB93B10-744C-4211-9467-816FD13EA80C}" presName="composite" presStyleCnt="0"/>
      <dgm:spPr/>
      <dgm:t>
        <a:bodyPr/>
        <a:lstStyle/>
        <a:p>
          <a:endParaRPr lang="zh-HK" altLang="en-US"/>
        </a:p>
      </dgm:t>
    </dgm:pt>
    <dgm:pt modelId="{9998734E-3015-4610-BE71-D7BA7274AD65}" type="pres">
      <dgm:prSet presAssocID="{EAB93B10-744C-4211-9467-816FD13EA80C}" presName="parentText" presStyleLbl="alignNode1" presStyleIdx="1" presStyleCnt="5">
        <dgm:presLayoutVars>
          <dgm:chMax val="1"/>
          <dgm:bulletEnabled val="1"/>
        </dgm:presLayoutVars>
      </dgm:prSet>
      <dgm:spPr/>
      <dgm:t>
        <a:bodyPr/>
        <a:lstStyle/>
        <a:p>
          <a:endParaRPr lang="zh-HK" altLang="en-US"/>
        </a:p>
      </dgm:t>
    </dgm:pt>
    <dgm:pt modelId="{27FD6C2E-87D0-4360-85DE-3333E4FFD8DB}" type="pres">
      <dgm:prSet presAssocID="{EAB93B10-744C-4211-9467-816FD13EA80C}" presName="descendantText" presStyleLbl="alignAcc1" presStyleIdx="1" presStyleCnt="5">
        <dgm:presLayoutVars>
          <dgm:bulletEnabled val="1"/>
        </dgm:presLayoutVars>
      </dgm:prSet>
      <dgm:spPr/>
      <dgm:t>
        <a:bodyPr/>
        <a:lstStyle/>
        <a:p>
          <a:endParaRPr lang="zh-HK" altLang="en-US"/>
        </a:p>
      </dgm:t>
    </dgm:pt>
    <dgm:pt modelId="{6FB6BB7D-7EEF-4562-8DAE-2D558E8DAB66}" type="pres">
      <dgm:prSet presAssocID="{07AFC5E8-E00C-4269-9078-587CCCE6BC58}" presName="sp" presStyleCnt="0"/>
      <dgm:spPr/>
      <dgm:t>
        <a:bodyPr/>
        <a:lstStyle/>
        <a:p>
          <a:endParaRPr lang="zh-HK" altLang="en-US"/>
        </a:p>
      </dgm:t>
    </dgm:pt>
    <dgm:pt modelId="{FA44B192-CD0F-4F03-8127-AA3DFFED07CE}" type="pres">
      <dgm:prSet presAssocID="{62AF8FA2-BC46-4B70-9927-5996A3744A59}" presName="composite" presStyleCnt="0"/>
      <dgm:spPr/>
      <dgm:t>
        <a:bodyPr/>
        <a:lstStyle/>
        <a:p>
          <a:endParaRPr lang="zh-HK" altLang="en-US"/>
        </a:p>
      </dgm:t>
    </dgm:pt>
    <dgm:pt modelId="{3EF811C3-80C5-4EC4-A274-366D44CD0ADB}" type="pres">
      <dgm:prSet presAssocID="{62AF8FA2-BC46-4B70-9927-5996A3744A59}" presName="parentText" presStyleLbl="alignNode1" presStyleIdx="2" presStyleCnt="5">
        <dgm:presLayoutVars>
          <dgm:chMax val="1"/>
          <dgm:bulletEnabled val="1"/>
        </dgm:presLayoutVars>
      </dgm:prSet>
      <dgm:spPr/>
      <dgm:t>
        <a:bodyPr/>
        <a:lstStyle/>
        <a:p>
          <a:endParaRPr lang="zh-HK" altLang="en-US"/>
        </a:p>
      </dgm:t>
    </dgm:pt>
    <dgm:pt modelId="{6509119E-9DB6-4EA4-B515-0BBE31377C7D}" type="pres">
      <dgm:prSet presAssocID="{62AF8FA2-BC46-4B70-9927-5996A3744A59}" presName="descendantText" presStyleLbl="alignAcc1" presStyleIdx="2" presStyleCnt="5">
        <dgm:presLayoutVars>
          <dgm:bulletEnabled val="1"/>
        </dgm:presLayoutVars>
      </dgm:prSet>
      <dgm:spPr/>
      <dgm:t>
        <a:bodyPr/>
        <a:lstStyle/>
        <a:p>
          <a:endParaRPr lang="zh-HK" altLang="en-US"/>
        </a:p>
      </dgm:t>
    </dgm:pt>
    <dgm:pt modelId="{2ED0C715-A1D4-4F94-A36E-9AA6ED1A2367}" type="pres">
      <dgm:prSet presAssocID="{D8918237-7DE2-4FF1-8D44-000E35B2C627}" presName="sp" presStyleCnt="0"/>
      <dgm:spPr/>
      <dgm:t>
        <a:bodyPr/>
        <a:lstStyle/>
        <a:p>
          <a:endParaRPr lang="zh-HK" altLang="en-US"/>
        </a:p>
      </dgm:t>
    </dgm:pt>
    <dgm:pt modelId="{463128F4-F8D4-414E-86F7-9347CFE89A0D}" type="pres">
      <dgm:prSet presAssocID="{2F8B2017-F3DD-4A91-B53B-CFEC927BF606}" presName="composite" presStyleCnt="0"/>
      <dgm:spPr/>
      <dgm:t>
        <a:bodyPr/>
        <a:lstStyle/>
        <a:p>
          <a:endParaRPr lang="zh-HK" altLang="en-US"/>
        </a:p>
      </dgm:t>
    </dgm:pt>
    <dgm:pt modelId="{8BE2E0E8-3356-4C0A-862E-8302C3FB64B0}" type="pres">
      <dgm:prSet presAssocID="{2F8B2017-F3DD-4A91-B53B-CFEC927BF606}" presName="parentText" presStyleLbl="alignNode1" presStyleIdx="3" presStyleCnt="5">
        <dgm:presLayoutVars>
          <dgm:chMax val="1"/>
          <dgm:bulletEnabled val="1"/>
        </dgm:presLayoutVars>
      </dgm:prSet>
      <dgm:spPr/>
      <dgm:t>
        <a:bodyPr/>
        <a:lstStyle/>
        <a:p>
          <a:endParaRPr lang="zh-HK" altLang="en-US"/>
        </a:p>
      </dgm:t>
    </dgm:pt>
    <dgm:pt modelId="{7FB58DA5-FCF9-4828-BF64-6563EF56BF89}" type="pres">
      <dgm:prSet presAssocID="{2F8B2017-F3DD-4A91-B53B-CFEC927BF606}" presName="descendantText" presStyleLbl="alignAcc1" presStyleIdx="3" presStyleCnt="5">
        <dgm:presLayoutVars>
          <dgm:bulletEnabled val="1"/>
        </dgm:presLayoutVars>
      </dgm:prSet>
      <dgm:spPr/>
      <dgm:t>
        <a:bodyPr/>
        <a:lstStyle/>
        <a:p>
          <a:endParaRPr lang="zh-HK" altLang="en-US"/>
        </a:p>
      </dgm:t>
    </dgm:pt>
    <dgm:pt modelId="{E6336A71-5AF9-44D0-B259-E06D922AF214}" type="pres">
      <dgm:prSet presAssocID="{AEA1CC34-5A6F-4E76-A9B1-55CF2A9128FA}" presName="sp" presStyleCnt="0"/>
      <dgm:spPr/>
      <dgm:t>
        <a:bodyPr/>
        <a:lstStyle/>
        <a:p>
          <a:endParaRPr lang="zh-HK" altLang="en-US"/>
        </a:p>
      </dgm:t>
    </dgm:pt>
    <dgm:pt modelId="{24EF2090-5D3B-454B-B480-A6C0DB3343D1}" type="pres">
      <dgm:prSet presAssocID="{54E7165A-131B-4EB8-845F-27674714D072}" presName="composite" presStyleCnt="0"/>
      <dgm:spPr/>
      <dgm:t>
        <a:bodyPr/>
        <a:lstStyle/>
        <a:p>
          <a:endParaRPr lang="zh-HK" altLang="en-US"/>
        </a:p>
      </dgm:t>
    </dgm:pt>
    <dgm:pt modelId="{4CC32E4F-1B42-4D59-BD81-D74EFCBCD2C5}" type="pres">
      <dgm:prSet presAssocID="{54E7165A-131B-4EB8-845F-27674714D072}" presName="parentText" presStyleLbl="alignNode1" presStyleIdx="4" presStyleCnt="5">
        <dgm:presLayoutVars>
          <dgm:chMax val="1"/>
          <dgm:bulletEnabled val="1"/>
        </dgm:presLayoutVars>
      </dgm:prSet>
      <dgm:spPr/>
      <dgm:t>
        <a:bodyPr/>
        <a:lstStyle/>
        <a:p>
          <a:endParaRPr lang="zh-HK" altLang="en-US"/>
        </a:p>
      </dgm:t>
    </dgm:pt>
    <dgm:pt modelId="{8EBC2545-67DA-4147-994E-84D01CD8F609}" type="pres">
      <dgm:prSet presAssocID="{54E7165A-131B-4EB8-845F-27674714D072}" presName="descendantText" presStyleLbl="alignAcc1" presStyleIdx="4" presStyleCnt="5">
        <dgm:presLayoutVars>
          <dgm:bulletEnabled val="1"/>
        </dgm:presLayoutVars>
      </dgm:prSet>
      <dgm:spPr/>
      <dgm:t>
        <a:bodyPr/>
        <a:lstStyle/>
        <a:p>
          <a:endParaRPr lang="zh-HK" altLang="en-US"/>
        </a:p>
      </dgm:t>
    </dgm:pt>
  </dgm:ptLst>
  <dgm:cxnLst>
    <dgm:cxn modelId="{5A00588E-AA13-45B6-B4F9-793BC4226B4B}" type="presOf" srcId="{F178D405-2DEC-4C7D-A144-E9A9D44D3CBE}" destId="{6509119E-9DB6-4EA4-B515-0BBE31377C7D}" srcOrd="0" destOrd="0" presId="urn:microsoft.com/office/officeart/2005/8/layout/chevron2"/>
    <dgm:cxn modelId="{ABF01707-6DCB-431A-8249-543D06543E75}" srcId="{DB6EA878-4567-4184-9A67-8459BE396F69}" destId="{BE622367-CBBE-4F5F-BD06-08D948DB61AE}" srcOrd="0" destOrd="0" parTransId="{860C8D50-F063-417C-8052-8932379E4CF7}" sibTransId="{03360D97-DAF6-40B4-B0C3-A23DFEA156EE}"/>
    <dgm:cxn modelId="{B958B384-22A8-43E4-86D2-C8A0C69DEB1B}" srcId="{EAB93B10-744C-4211-9467-816FD13EA80C}" destId="{18197D8E-7BA0-4490-B595-CC210DE64F17}" srcOrd="0" destOrd="0" parTransId="{D9CE4A7E-A9B6-49CB-94BF-0A2AD4734AEC}" sibTransId="{5CE1A354-B931-42AB-A545-37200B5D4382}"/>
    <dgm:cxn modelId="{C4EB800D-93CB-4147-8EB3-AA481C9EE581}" srcId="{62AF8FA2-BC46-4B70-9927-5996A3744A59}" destId="{F178D405-2DEC-4C7D-A144-E9A9D44D3CBE}" srcOrd="0" destOrd="0" parTransId="{AB763072-D489-4C48-8073-792AFBAD333A}" sibTransId="{45F84D0A-52E3-4B22-96A1-59A931B41429}"/>
    <dgm:cxn modelId="{E60C2739-BEE2-42D5-8209-EF56A90A5012}" type="presOf" srcId="{18197D8E-7BA0-4490-B595-CC210DE64F17}" destId="{27FD6C2E-87D0-4360-85DE-3333E4FFD8DB}" srcOrd="0" destOrd="0" presId="urn:microsoft.com/office/officeart/2005/8/layout/chevron2"/>
    <dgm:cxn modelId="{60F2317C-8021-41F7-B6E4-E09933BD9132}" srcId="{BE622367-CBBE-4F5F-BD06-08D948DB61AE}" destId="{820F8CA6-2026-408D-A4FF-521C49B51716}" srcOrd="0" destOrd="0" parTransId="{5D29DF96-05AE-44B5-BC54-CB654633FA1C}" sibTransId="{44BD833E-E46D-4F75-827C-977B4CD73C8A}"/>
    <dgm:cxn modelId="{D53EA1E5-3CCA-4495-A1D3-1FBE1443D4F1}" type="presOf" srcId="{2F8B2017-F3DD-4A91-B53B-CFEC927BF606}" destId="{8BE2E0E8-3356-4C0A-862E-8302C3FB64B0}" srcOrd="0" destOrd="0" presId="urn:microsoft.com/office/officeart/2005/8/layout/chevron2"/>
    <dgm:cxn modelId="{FFEFB588-05E2-475F-BA58-913FC82450C3}" type="presOf" srcId="{BE622367-CBBE-4F5F-BD06-08D948DB61AE}" destId="{9878B231-AE32-41A0-974C-787AF6DD1E7E}" srcOrd="0" destOrd="0" presId="urn:microsoft.com/office/officeart/2005/8/layout/chevron2"/>
    <dgm:cxn modelId="{570A39FF-8CF0-421C-9833-E65ADC55B01F}" srcId="{54E7165A-131B-4EB8-845F-27674714D072}" destId="{42C9556A-CE3F-49CC-9DBA-24AAC710C125}" srcOrd="0" destOrd="0" parTransId="{0A93BFC4-1950-4EE6-A8E0-A4F4090BFEC8}" sibTransId="{15915EB6-60C9-4DBE-AF84-8914D08611D3}"/>
    <dgm:cxn modelId="{73364790-1927-4468-8E09-61259E20F6E6}" type="presOf" srcId="{3B0393C0-CC6C-458D-9556-EBE8704DDE13}" destId="{7FB58DA5-FCF9-4828-BF64-6563EF56BF89}" srcOrd="0" destOrd="0" presId="urn:microsoft.com/office/officeart/2005/8/layout/chevron2"/>
    <dgm:cxn modelId="{8782EDFB-8583-4227-A5F4-05A479DABC94}" type="presOf" srcId="{54E7165A-131B-4EB8-845F-27674714D072}" destId="{4CC32E4F-1B42-4D59-BD81-D74EFCBCD2C5}" srcOrd="0" destOrd="0" presId="urn:microsoft.com/office/officeart/2005/8/layout/chevron2"/>
    <dgm:cxn modelId="{D5C1B8E3-6110-48E4-A7B1-C5975E73297C}" srcId="{DB6EA878-4567-4184-9A67-8459BE396F69}" destId="{54E7165A-131B-4EB8-845F-27674714D072}" srcOrd="4" destOrd="0" parTransId="{7ED4A9EE-6CBF-436A-9ABD-B9D7E191FB57}" sibTransId="{3B1D3385-A382-4417-A6A4-B6EE11140870}"/>
    <dgm:cxn modelId="{03F7C2CE-225C-4887-9106-71FEE36EC972}" srcId="{DB6EA878-4567-4184-9A67-8459BE396F69}" destId="{2F8B2017-F3DD-4A91-B53B-CFEC927BF606}" srcOrd="3" destOrd="0" parTransId="{A229F3B4-0845-4978-822A-D572A770CC63}" sibTransId="{AEA1CC34-5A6F-4E76-A9B1-55CF2A9128FA}"/>
    <dgm:cxn modelId="{FFE5B5D3-7AEC-4D67-A041-9C06AC2A6C39}" srcId="{DB6EA878-4567-4184-9A67-8459BE396F69}" destId="{62AF8FA2-BC46-4B70-9927-5996A3744A59}" srcOrd="2" destOrd="0" parTransId="{10F6D3F2-50CA-4144-9B84-214396EC878B}" sibTransId="{D8918237-7DE2-4FF1-8D44-000E35B2C627}"/>
    <dgm:cxn modelId="{B321D075-58A3-4319-9B90-8ED569CCCDF0}" type="presOf" srcId="{42C9556A-CE3F-49CC-9DBA-24AAC710C125}" destId="{8EBC2545-67DA-4147-994E-84D01CD8F609}" srcOrd="0" destOrd="0" presId="urn:microsoft.com/office/officeart/2005/8/layout/chevron2"/>
    <dgm:cxn modelId="{60481097-A5F9-4246-A49C-ECF9A958B514}" type="presOf" srcId="{62AF8FA2-BC46-4B70-9927-5996A3744A59}" destId="{3EF811C3-80C5-4EC4-A274-366D44CD0ADB}" srcOrd="0" destOrd="0" presId="urn:microsoft.com/office/officeart/2005/8/layout/chevron2"/>
    <dgm:cxn modelId="{4765D133-261E-4924-B4E5-E3AD00CAF21E}" srcId="{DB6EA878-4567-4184-9A67-8459BE396F69}" destId="{EAB93B10-744C-4211-9467-816FD13EA80C}" srcOrd="1" destOrd="0" parTransId="{0BCF641F-BB74-4DCA-9CC1-AE068007D7CF}" sibTransId="{07AFC5E8-E00C-4269-9078-587CCCE6BC58}"/>
    <dgm:cxn modelId="{89FB2E58-4559-4559-8E66-B7DBE7434AEA}" type="presOf" srcId="{820F8CA6-2026-408D-A4FF-521C49B51716}" destId="{57D31A48-C2A1-451D-B4FF-CE46FEF64E9A}" srcOrd="0" destOrd="0" presId="urn:microsoft.com/office/officeart/2005/8/layout/chevron2"/>
    <dgm:cxn modelId="{9BA39048-9910-4DEA-BDDB-750C3E1729E4}" srcId="{2F8B2017-F3DD-4A91-B53B-CFEC927BF606}" destId="{3B0393C0-CC6C-458D-9556-EBE8704DDE13}" srcOrd="0" destOrd="0" parTransId="{7179DA22-2F96-4CBA-9E79-431EEE56F3FF}" sibTransId="{B170B169-6C14-488E-A1A6-529AB6861494}"/>
    <dgm:cxn modelId="{E1F34992-7B2F-4F45-AD00-BD7BDF69824E}" type="presOf" srcId="{DB6EA878-4567-4184-9A67-8459BE396F69}" destId="{9D258256-9ADB-4854-ACF2-030A0B94C425}" srcOrd="0" destOrd="0" presId="urn:microsoft.com/office/officeart/2005/8/layout/chevron2"/>
    <dgm:cxn modelId="{874CDB98-9C30-4159-9174-E0DFAB317FB6}" type="presOf" srcId="{EAB93B10-744C-4211-9467-816FD13EA80C}" destId="{9998734E-3015-4610-BE71-D7BA7274AD65}" srcOrd="0" destOrd="0" presId="urn:microsoft.com/office/officeart/2005/8/layout/chevron2"/>
    <dgm:cxn modelId="{33938459-06F8-4683-87E8-7C5689EF5081}" type="presParOf" srcId="{9D258256-9ADB-4854-ACF2-030A0B94C425}" destId="{C78C3C16-5939-46F0-998B-41CAC8DED038}" srcOrd="0" destOrd="0" presId="urn:microsoft.com/office/officeart/2005/8/layout/chevron2"/>
    <dgm:cxn modelId="{79FDB4DD-212D-46B7-ABD6-C0F4A31266DB}" type="presParOf" srcId="{C78C3C16-5939-46F0-998B-41CAC8DED038}" destId="{9878B231-AE32-41A0-974C-787AF6DD1E7E}" srcOrd="0" destOrd="0" presId="urn:microsoft.com/office/officeart/2005/8/layout/chevron2"/>
    <dgm:cxn modelId="{350CA9C4-24A8-4A4B-AB85-95B747F1D832}" type="presParOf" srcId="{C78C3C16-5939-46F0-998B-41CAC8DED038}" destId="{57D31A48-C2A1-451D-B4FF-CE46FEF64E9A}" srcOrd="1" destOrd="0" presId="urn:microsoft.com/office/officeart/2005/8/layout/chevron2"/>
    <dgm:cxn modelId="{8782C934-E775-4873-AB56-0B914D61911F}" type="presParOf" srcId="{9D258256-9ADB-4854-ACF2-030A0B94C425}" destId="{6621CEDC-9849-4A6D-AA7D-01DC4FDC2DBE}" srcOrd="1" destOrd="0" presId="urn:microsoft.com/office/officeart/2005/8/layout/chevron2"/>
    <dgm:cxn modelId="{6A1C46C7-2727-4C45-8709-4EF2EA14BF5B}" type="presParOf" srcId="{9D258256-9ADB-4854-ACF2-030A0B94C425}" destId="{BE5CCE56-C944-47B4-9A94-6279A1827BAC}" srcOrd="2" destOrd="0" presId="urn:microsoft.com/office/officeart/2005/8/layout/chevron2"/>
    <dgm:cxn modelId="{3971A283-3823-4C3B-B301-6A6828B51977}" type="presParOf" srcId="{BE5CCE56-C944-47B4-9A94-6279A1827BAC}" destId="{9998734E-3015-4610-BE71-D7BA7274AD65}" srcOrd="0" destOrd="0" presId="urn:microsoft.com/office/officeart/2005/8/layout/chevron2"/>
    <dgm:cxn modelId="{1612A9C8-4A16-44D8-BF1F-EFE959575039}" type="presParOf" srcId="{BE5CCE56-C944-47B4-9A94-6279A1827BAC}" destId="{27FD6C2E-87D0-4360-85DE-3333E4FFD8DB}" srcOrd="1" destOrd="0" presId="urn:microsoft.com/office/officeart/2005/8/layout/chevron2"/>
    <dgm:cxn modelId="{343FA0E9-E601-4B24-A09A-385A577CC214}" type="presParOf" srcId="{9D258256-9ADB-4854-ACF2-030A0B94C425}" destId="{6FB6BB7D-7EEF-4562-8DAE-2D558E8DAB66}" srcOrd="3" destOrd="0" presId="urn:microsoft.com/office/officeart/2005/8/layout/chevron2"/>
    <dgm:cxn modelId="{CCAD58F7-5ACE-4879-BC1D-4B0EB81A8C00}" type="presParOf" srcId="{9D258256-9ADB-4854-ACF2-030A0B94C425}" destId="{FA44B192-CD0F-4F03-8127-AA3DFFED07CE}" srcOrd="4" destOrd="0" presId="urn:microsoft.com/office/officeart/2005/8/layout/chevron2"/>
    <dgm:cxn modelId="{076C619A-A86F-41E4-A328-7A429CB543DF}" type="presParOf" srcId="{FA44B192-CD0F-4F03-8127-AA3DFFED07CE}" destId="{3EF811C3-80C5-4EC4-A274-366D44CD0ADB}" srcOrd="0" destOrd="0" presId="urn:microsoft.com/office/officeart/2005/8/layout/chevron2"/>
    <dgm:cxn modelId="{028A87C9-5308-4823-9C8C-12C56FF4317B}" type="presParOf" srcId="{FA44B192-CD0F-4F03-8127-AA3DFFED07CE}" destId="{6509119E-9DB6-4EA4-B515-0BBE31377C7D}" srcOrd="1" destOrd="0" presId="urn:microsoft.com/office/officeart/2005/8/layout/chevron2"/>
    <dgm:cxn modelId="{3D98185F-E655-4802-9228-33A7081CBE1D}" type="presParOf" srcId="{9D258256-9ADB-4854-ACF2-030A0B94C425}" destId="{2ED0C715-A1D4-4F94-A36E-9AA6ED1A2367}" srcOrd="5" destOrd="0" presId="urn:microsoft.com/office/officeart/2005/8/layout/chevron2"/>
    <dgm:cxn modelId="{4E334ABA-931D-4CDF-93EA-D797B1E8F59F}" type="presParOf" srcId="{9D258256-9ADB-4854-ACF2-030A0B94C425}" destId="{463128F4-F8D4-414E-86F7-9347CFE89A0D}" srcOrd="6" destOrd="0" presId="urn:microsoft.com/office/officeart/2005/8/layout/chevron2"/>
    <dgm:cxn modelId="{54BF6C2A-9ACC-454A-A420-10C6E1C1DB04}" type="presParOf" srcId="{463128F4-F8D4-414E-86F7-9347CFE89A0D}" destId="{8BE2E0E8-3356-4C0A-862E-8302C3FB64B0}" srcOrd="0" destOrd="0" presId="urn:microsoft.com/office/officeart/2005/8/layout/chevron2"/>
    <dgm:cxn modelId="{E73B3DBF-A25D-4558-AA41-59B378AC06A0}" type="presParOf" srcId="{463128F4-F8D4-414E-86F7-9347CFE89A0D}" destId="{7FB58DA5-FCF9-4828-BF64-6563EF56BF89}" srcOrd="1" destOrd="0" presId="urn:microsoft.com/office/officeart/2005/8/layout/chevron2"/>
    <dgm:cxn modelId="{8466A0CD-E2EC-477E-80D7-6F9D91518B2C}" type="presParOf" srcId="{9D258256-9ADB-4854-ACF2-030A0B94C425}" destId="{E6336A71-5AF9-44D0-B259-E06D922AF214}" srcOrd="7" destOrd="0" presId="urn:microsoft.com/office/officeart/2005/8/layout/chevron2"/>
    <dgm:cxn modelId="{75E1FD5C-932E-45A4-9ABA-1588D414043E}" type="presParOf" srcId="{9D258256-9ADB-4854-ACF2-030A0B94C425}" destId="{24EF2090-5D3B-454B-B480-A6C0DB3343D1}" srcOrd="8" destOrd="0" presId="urn:microsoft.com/office/officeart/2005/8/layout/chevron2"/>
    <dgm:cxn modelId="{5AA7F3FF-E7C9-493A-B56C-42544D2BABDF}" type="presParOf" srcId="{24EF2090-5D3B-454B-B480-A6C0DB3343D1}" destId="{4CC32E4F-1B42-4D59-BD81-D74EFCBCD2C5}" srcOrd="0" destOrd="0" presId="urn:microsoft.com/office/officeart/2005/8/layout/chevron2"/>
    <dgm:cxn modelId="{491EA9D2-B906-4568-9966-342718C4C512}" type="presParOf" srcId="{24EF2090-5D3B-454B-B480-A6C0DB3343D1}" destId="{8EBC2545-67DA-4147-994E-84D01CD8F60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7A5BEA-2F1D-407A-BBC2-DC4DF3A10E80}" type="doc">
      <dgm:prSet loTypeId="urn:microsoft.com/office/officeart/2008/layout/VerticalCurvedList" loCatId="list" qsTypeId="urn:microsoft.com/office/officeart/2005/8/quickstyle/3d9" qsCatId="3D" csTypeId="urn:microsoft.com/office/officeart/2005/8/colors/accent2_2" csCatId="accent2" phldr="1"/>
      <dgm:spPr/>
      <dgm:t>
        <a:bodyPr/>
        <a:lstStyle/>
        <a:p>
          <a:endParaRPr lang="zh-HK" altLang="en-US"/>
        </a:p>
      </dgm:t>
    </dgm:pt>
    <dgm:pt modelId="{645F7B30-188B-4762-AC3F-FCC73B1D93F6}">
      <dgm:prSet phldrT="[文字]" custT="1"/>
      <dgm:spPr>
        <a:solidFill>
          <a:schemeClr val="accent5">
            <a:lumMod val="60000"/>
            <a:lumOff val="40000"/>
          </a:schemeClr>
        </a:solidFill>
      </dgm:spPr>
      <dgm:t>
        <a:bodyPr/>
        <a:lstStyle/>
        <a:p>
          <a:r>
            <a:rPr lang="zh-TW" altLang="en-US" sz="4800" dirty="0" smtClean="0">
              <a:latin typeface="標楷體" panose="03000509000000000000" pitchFamily="65" charset="-120"/>
              <a:ea typeface="標楷體" panose="03000509000000000000" pitchFamily="65" charset="-120"/>
            </a:rPr>
            <a:t>兒童為本</a:t>
          </a:r>
          <a:endParaRPr lang="zh-HK" altLang="en-US" sz="4800" dirty="0">
            <a:latin typeface="標楷體" panose="03000509000000000000" pitchFamily="65" charset="-120"/>
            <a:ea typeface="標楷體" panose="03000509000000000000" pitchFamily="65" charset="-120"/>
          </a:endParaRPr>
        </a:p>
      </dgm:t>
    </dgm:pt>
    <dgm:pt modelId="{97324CC0-95A4-4000-857E-7D80192B8F71}" type="parTrans" cxnId="{AEB234FE-047D-4BF8-84CE-391AF6F0B6E7}">
      <dgm:prSet/>
      <dgm:spPr/>
      <dgm:t>
        <a:bodyPr/>
        <a:lstStyle/>
        <a:p>
          <a:endParaRPr lang="zh-HK" altLang="en-US"/>
        </a:p>
      </dgm:t>
    </dgm:pt>
    <dgm:pt modelId="{9BCCEB04-40D6-45F6-8E08-4757124C435C}" type="sibTrans" cxnId="{AEB234FE-047D-4BF8-84CE-391AF6F0B6E7}">
      <dgm:prSet/>
      <dgm:spPr/>
      <dgm:t>
        <a:bodyPr/>
        <a:lstStyle/>
        <a:p>
          <a:endParaRPr lang="zh-HK" altLang="en-US"/>
        </a:p>
      </dgm:t>
    </dgm:pt>
    <dgm:pt modelId="{3CA46B7B-FE0C-4D83-B4CC-D0DBDCDB90F3}">
      <dgm:prSet phldrT="[文字]" custT="1"/>
      <dgm:spPr>
        <a:solidFill>
          <a:schemeClr val="accent5">
            <a:lumMod val="60000"/>
            <a:lumOff val="40000"/>
          </a:schemeClr>
        </a:solidFill>
      </dgm:spPr>
      <dgm:t>
        <a:bodyPr/>
        <a:lstStyle/>
        <a:p>
          <a:r>
            <a:rPr lang="zh-TW" altLang="en-US" sz="4800" dirty="0" smtClean="0">
              <a:latin typeface="標楷體" panose="03000509000000000000" pitchFamily="65" charset="-120"/>
              <a:ea typeface="標楷體" panose="03000509000000000000" pitchFamily="65" charset="-120"/>
            </a:rPr>
            <a:t>及早介入</a:t>
          </a:r>
          <a:endParaRPr lang="zh-HK" altLang="en-US" sz="4800" dirty="0">
            <a:latin typeface="標楷體" panose="03000509000000000000" pitchFamily="65" charset="-120"/>
            <a:ea typeface="標楷體" panose="03000509000000000000" pitchFamily="65" charset="-120"/>
          </a:endParaRPr>
        </a:p>
      </dgm:t>
    </dgm:pt>
    <dgm:pt modelId="{C6442D3D-D66F-4B73-B3B4-A87D83DCC8F8}" type="parTrans" cxnId="{010CB2AC-121D-46E3-B3E9-BEEFE52DF0D4}">
      <dgm:prSet/>
      <dgm:spPr/>
      <dgm:t>
        <a:bodyPr/>
        <a:lstStyle/>
        <a:p>
          <a:endParaRPr lang="zh-HK" altLang="en-US"/>
        </a:p>
      </dgm:t>
    </dgm:pt>
    <dgm:pt modelId="{9807F189-6811-452E-8F50-1054F7CE218E}" type="sibTrans" cxnId="{010CB2AC-121D-46E3-B3E9-BEEFE52DF0D4}">
      <dgm:prSet/>
      <dgm:spPr/>
      <dgm:t>
        <a:bodyPr/>
        <a:lstStyle/>
        <a:p>
          <a:endParaRPr lang="zh-HK" altLang="en-US"/>
        </a:p>
      </dgm:t>
    </dgm:pt>
    <dgm:pt modelId="{10939481-76ED-492A-90B4-2273B702B62A}" type="pres">
      <dgm:prSet presAssocID="{B37A5BEA-2F1D-407A-BBC2-DC4DF3A10E80}" presName="Name0" presStyleCnt="0">
        <dgm:presLayoutVars>
          <dgm:chMax val="7"/>
          <dgm:chPref val="7"/>
          <dgm:dir/>
        </dgm:presLayoutVars>
      </dgm:prSet>
      <dgm:spPr/>
      <dgm:t>
        <a:bodyPr/>
        <a:lstStyle/>
        <a:p>
          <a:endParaRPr lang="zh-HK" altLang="en-US"/>
        </a:p>
      </dgm:t>
    </dgm:pt>
    <dgm:pt modelId="{8A70A830-72A4-4E47-99E4-EBA4C68E38F3}" type="pres">
      <dgm:prSet presAssocID="{B37A5BEA-2F1D-407A-BBC2-DC4DF3A10E80}" presName="Name1" presStyleCnt="0"/>
      <dgm:spPr/>
      <dgm:t>
        <a:bodyPr/>
        <a:lstStyle/>
        <a:p>
          <a:endParaRPr lang="zh-HK" altLang="en-US"/>
        </a:p>
      </dgm:t>
    </dgm:pt>
    <dgm:pt modelId="{2410F4E1-A528-4A59-A5A8-44EB83CA8F97}" type="pres">
      <dgm:prSet presAssocID="{B37A5BEA-2F1D-407A-BBC2-DC4DF3A10E80}" presName="cycle" presStyleCnt="0"/>
      <dgm:spPr/>
      <dgm:t>
        <a:bodyPr/>
        <a:lstStyle/>
        <a:p>
          <a:endParaRPr lang="zh-HK" altLang="en-US"/>
        </a:p>
      </dgm:t>
    </dgm:pt>
    <dgm:pt modelId="{B252767F-27A6-4716-908B-F62B4FA2E5E6}" type="pres">
      <dgm:prSet presAssocID="{B37A5BEA-2F1D-407A-BBC2-DC4DF3A10E80}" presName="srcNode" presStyleLbl="node1" presStyleIdx="0" presStyleCnt="2"/>
      <dgm:spPr/>
      <dgm:t>
        <a:bodyPr/>
        <a:lstStyle/>
        <a:p>
          <a:endParaRPr lang="zh-HK" altLang="en-US"/>
        </a:p>
      </dgm:t>
    </dgm:pt>
    <dgm:pt modelId="{F53A1C4B-6EA5-4811-8919-F0D11E87CB38}" type="pres">
      <dgm:prSet presAssocID="{B37A5BEA-2F1D-407A-BBC2-DC4DF3A10E80}" presName="conn" presStyleLbl="parChTrans1D2" presStyleIdx="0" presStyleCnt="1"/>
      <dgm:spPr/>
      <dgm:t>
        <a:bodyPr/>
        <a:lstStyle/>
        <a:p>
          <a:endParaRPr lang="zh-HK" altLang="en-US"/>
        </a:p>
      </dgm:t>
    </dgm:pt>
    <dgm:pt modelId="{51A7E776-43D1-4A79-BF4B-8401891DC1E5}" type="pres">
      <dgm:prSet presAssocID="{B37A5BEA-2F1D-407A-BBC2-DC4DF3A10E80}" presName="extraNode" presStyleLbl="node1" presStyleIdx="0" presStyleCnt="2"/>
      <dgm:spPr/>
      <dgm:t>
        <a:bodyPr/>
        <a:lstStyle/>
        <a:p>
          <a:endParaRPr lang="zh-HK" altLang="en-US"/>
        </a:p>
      </dgm:t>
    </dgm:pt>
    <dgm:pt modelId="{7BF1486F-EC8A-4F18-9B66-3891E52A8E3A}" type="pres">
      <dgm:prSet presAssocID="{B37A5BEA-2F1D-407A-BBC2-DC4DF3A10E80}" presName="dstNode" presStyleLbl="node1" presStyleIdx="0" presStyleCnt="2"/>
      <dgm:spPr/>
      <dgm:t>
        <a:bodyPr/>
        <a:lstStyle/>
        <a:p>
          <a:endParaRPr lang="zh-HK" altLang="en-US"/>
        </a:p>
      </dgm:t>
    </dgm:pt>
    <dgm:pt modelId="{5BD0611C-895C-454C-9798-D5916BB863F3}" type="pres">
      <dgm:prSet presAssocID="{645F7B30-188B-4762-AC3F-FCC73B1D93F6}" presName="text_1" presStyleLbl="node1" presStyleIdx="0" presStyleCnt="2">
        <dgm:presLayoutVars>
          <dgm:bulletEnabled val="1"/>
        </dgm:presLayoutVars>
      </dgm:prSet>
      <dgm:spPr/>
      <dgm:t>
        <a:bodyPr/>
        <a:lstStyle/>
        <a:p>
          <a:endParaRPr lang="zh-HK" altLang="en-US"/>
        </a:p>
      </dgm:t>
    </dgm:pt>
    <dgm:pt modelId="{252E5305-9838-4802-9800-8D9CE74D8A4E}" type="pres">
      <dgm:prSet presAssocID="{645F7B30-188B-4762-AC3F-FCC73B1D93F6}" presName="accent_1" presStyleCnt="0"/>
      <dgm:spPr/>
      <dgm:t>
        <a:bodyPr/>
        <a:lstStyle/>
        <a:p>
          <a:endParaRPr lang="zh-HK" altLang="en-US"/>
        </a:p>
      </dgm:t>
    </dgm:pt>
    <dgm:pt modelId="{FF7EB3F7-1714-44EB-9383-F64C4436B5EE}" type="pres">
      <dgm:prSet presAssocID="{645F7B30-188B-4762-AC3F-FCC73B1D93F6}" presName="accentRepeatNode" presStyleLbl="solidFgAcc1" presStyleIdx="0" presStyleCnt="2"/>
      <dgm:spPr/>
      <dgm:t>
        <a:bodyPr/>
        <a:lstStyle/>
        <a:p>
          <a:endParaRPr lang="zh-HK" altLang="en-US"/>
        </a:p>
      </dgm:t>
    </dgm:pt>
    <dgm:pt modelId="{E592342B-2512-443A-BB37-5B4DBA7D8DF7}" type="pres">
      <dgm:prSet presAssocID="{3CA46B7B-FE0C-4D83-B4CC-D0DBDCDB90F3}" presName="text_2" presStyleLbl="node1" presStyleIdx="1" presStyleCnt="2">
        <dgm:presLayoutVars>
          <dgm:bulletEnabled val="1"/>
        </dgm:presLayoutVars>
      </dgm:prSet>
      <dgm:spPr/>
      <dgm:t>
        <a:bodyPr/>
        <a:lstStyle/>
        <a:p>
          <a:endParaRPr lang="zh-HK" altLang="en-US"/>
        </a:p>
      </dgm:t>
    </dgm:pt>
    <dgm:pt modelId="{3357C3D3-4B08-4924-AD01-50B5AA385EE9}" type="pres">
      <dgm:prSet presAssocID="{3CA46B7B-FE0C-4D83-B4CC-D0DBDCDB90F3}" presName="accent_2" presStyleCnt="0"/>
      <dgm:spPr/>
      <dgm:t>
        <a:bodyPr/>
        <a:lstStyle/>
        <a:p>
          <a:endParaRPr lang="zh-HK" altLang="en-US"/>
        </a:p>
      </dgm:t>
    </dgm:pt>
    <dgm:pt modelId="{D4BA2192-F425-4A28-B046-9E717DAE8E4B}" type="pres">
      <dgm:prSet presAssocID="{3CA46B7B-FE0C-4D83-B4CC-D0DBDCDB90F3}" presName="accentRepeatNode" presStyleLbl="solidFgAcc1" presStyleIdx="1" presStyleCnt="2"/>
      <dgm:spPr/>
      <dgm:t>
        <a:bodyPr/>
        <a:lstStyle/>
        <a:p>
          <a:endParaRPr lang="zh-HK" altLang="en-US"/>
        </a:p>
      </dgm:t>
    </dgm:pt>
  </dgm:ptLst>
  <dgm:cxnLst>
    <dgm:cxn modelId="{2A7860B6-45E9-4A42-A4D6-F64938CB12EB}" type="presOf" srcId="{9BCCEB04-40D6-45F6-8E08-4757124C435C}" destId="{F53A1C4B-6EA5-4811-8919-F0D11E87CB38}" srcOrd="0" destOrd="0" presId="urn:microsoft.com/office/officeart/2008/layout/VerticalCurvedList"/>
    <dgm:cxn modelId="{AEB234FE-047D-4BF8-84CE-391AF6F0B6E7}" srcId="{B37A5BEA-2F1D-407A-BBC2-DC4DF3A10E80}" destId="{645F7B30-188B-4762-AC3F-FCC73B1D93F6}" srcOrd="0" destOrd="0" parTransId="{97324CC0-95A4-4000-857E-7D80192B8F71}" sibTransId="{9BCCEB04-40D6-45F6-8E08-4757124C435C}"/>
    <dgm:cxn modelId="{959C4829-BD71-4BFD-AF6A-DC18992A0983}" type="presOf" srcId="{3CA46B7B-FE0C-4D83-B4CC-D0DBDCDB90F3}" destId="{E592342B-2512-443A-BB37-5B4DBA7D8DF7}" srcOrd="0" destOrd="0" presId="urn:microsoft.com/office/officeart/2008/layout/VerticalCurvedList"/>
    <dgm:cxn modelId="{010CB2AC-121D-46E3-B3E9-BEEFE52DF0D4}" srcId="{B37A5BEA-2F1D-407A-BBC2-DC4DF3A10E80}" destId="{3CA46B7B-FE0C-4D83-B4CC-D0DBDCDB90F3}" srcOrd="1" destOrd="0" parTransId="{C6442D3D-D66F-4B73-B3B4-A87D83DCC8F8}" sibTransId="{9807F189-6811-452E-8F50-1054F7CE218E}"/>
    <dgm:cxn modelId="{44FF2695-63F5-4A53-B19F-CFFDA7493A50}" type="presOf" srcId="{645F7B30-188B-4762-AC3F-FCC73B1D93F6}" destId="{5BD0611C-895C-454C-9798-D5916BB863F3}" srcOrd="0" destOrd="0" presId="urn:microsoft.com/office/officeart/2008/layout/VerticalCurvedList"/>
    <dgm:cxn modelId="{3611CC5E-77C5-422B-B8EE-B7CB7654D8E6}" type="presOf" srcId="{B37A5BEA-2F1D-407A-BBC2-DC4DF3A10E80}" destId="{10939481-76ED-492A-90B4-2273B702B62A}" srcOrd="0" destOrd="0" presId="urn:microsoft.com/office/officeart/2008/layout/VerticalCurvedList"/>
    <dgm:cxn modelId="{27BE50E9-019C-45C8-B87A-AE08CEF8FAAD}" type="presParOf" srcId="{10939481-76ED-492A-90B4-2273B702B62A}" destId="{8A70A830-72A4-4E47-99E4-EBA4C68E38F3}" srcOrd="0" destOrd="0" presId="urn:microsoft.com/office/officeart/2008/layout/VerticalCurvedList"/>
    <dgm:cxn modelId="{9F58E742-4610-4354-8BCD-F0696BF39253}" type="presParOf" srcId="{8A70A830-72A4-4E47-99E4-EBA4C68E38F3}" destId="{2410F4E1-A528-4A59-A5A8-44EB83CA8F97}" srcOrd="0" destOrd="0" presId="urn:microsoft.com/office/officeart/2008/layout/VerticalCurvedList"/>
    <dgm:cxn modelId="{255BBE5A-FF7B-4A6E-9944-5BDCF9EDAB30}" type="presParOf" srcId="{2410F4E1-A528-4A59-A5A8-44EB83CA8F97}" destId="{B252767F-27A6-4716-908B-F62B4FA2E5E6}" srcOrd="0" destOrd="0" presId="urn:microsoft.com/office/officeart/2008/layout/VerticalCurvedList"/>
    <dgm:cxn modelId="{1C9875FB-9045-4BF6-B3BC-0FA986655FE2}" type="presParOf" srcId="{2410F4E1-A528-4A59-A5A8-44EB83CA8F97}" destId="{F53A1C4B-6EA5-4811-8919-F0D11E87CB38}" srcOrd="1" destOrd="0" presId="urn:microsoft.com/office/officeart/2008/layout/VerticalCurvedList"/>
    <dgm:cxn modelId="{3F4EB76E-B1CB-4291-9682-0EA7C31746AC}" type="presParOf" srcId="{2410F4E1-A528-4A59-A5A8-44EB83CA8F97}" destId="{51A7E776-43D1-4A79-BF4B-8401891DC1E5}" srcOrd="2" destOrd="0" presId="urn:microsoft.com/office/officeart/2008/layout/VerticalCurvedList"/>
    <dgm:cxn modelId="{96C99FCB-A8F7-422C-AC81-2C9A677178BF}" type="presParOf" srcId="{2410F4E1-A528-4A59-A5A8-44EB83CA8F97}" destId="{7BF1486F-EC8A-4F18-9B66-3891E52A8E3A}" srcOrd="3" destOrd="0" presId="urn:microsoft.com/office/officeart/2008/layout/VerticalCurvedList"/>
    <dgm:cxn modelId="{3690A739-418E-47C5-AE4A-41B7C78C91FE}" type="presParOf" srcId="{8A70A830-72A4-4E47-99E4-EBA4C68E38F3}" destId="{5BD0611C-895C-454C-9798-D5916BB863F3}" srcOrd="1" destOrd="0" presId="urn:microsoft.com/office/officeart/2008/layout/VerticalCurvedList"/>
    <dgm:cxn modelId="{B7A733FF-3D17-4957-A177-6A03861A0075}" type="presParOf" srcId="{8A70A830-72A4-4E47-99E4-EBA4C68E38F3}" destId="{252E5305-9838-4802-9800-8D9CE74D8A4E}" srcOrd="2" destOrd="0" presId="urn:microsoft.com/office/officeart/2008/layout/VerticalCurvedList"/>
    <dgm:cxn modelId="{C32BE038-0742-40DF-93A0-F068A8061CA8}" type="presParOf" srcId="{252E5305-9838-4802-9800-8D9CE74D8A4E}" destId="{FF7EB3F7-1714-44EB-9383-F64C4436B5EE}" srcOrd="0" destOrd="0" presId="urn:microsoft.com/office/officeart/2008/layout/VerticalCurvedList"/>
    <dgm:cxn modelId="{692AD20F-1541-47F4-BC27-79CDC66D5D36}" type="presParOf" srcId="{8A70A830-72A4-4E47-99E4-EBA4C68E38F3}" destId="{E592342B-2512-443A-BB37-5B4DBA7D8DF7}" srcOrd="3" destOrd="0" presId="urn:microsoft.com/office/officeart/2008/layout/VerticalCurvedList"/>
    <dgm:cxn modelId="{8968F2A1-7F1C-433A-B785-787C47DA6A51}" type="presParOf" srcId="{8A70A830-72A4-4E47-99E4-EBA4C68E38F3}" destId="{3357C3D3-4B08-4924-AD01-50B5AA385EE9}" srcOrd="4" destOrd="0" presId="urn:microsoft.com/office/officeart/2008/layout/VerticalCurvedList"/>
    <dgm:cxn modelId="{DA729522-6E16-4758-AF33-ADE5876AB4E8}" type="presParOf" srcId="{3357C3D3-4B08-4924-AD01-50B5AA385EE9}" destId="{D4BA2192-F425-4A28-B046-9E717DAE8E4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9E863E-307F-475D-94F3-22CD9CCB1004}" type="doc">
      <dgm:prSet loTypeId="urn:microsoft.com/office/officeart/2005/8/layout/venn2" loCatId="relationship" qsTypeId="urn:microsoft.com/office/officeart/2005/8/quickstyle/simple1" qsCatId="simple" csTypeId="urn:microsoft.com/office/officeart/2005/8/colors/colorful5" csCatId="colorful" phldr="1"/>
      <dgm:spPr/>
      <dgm:t>
        <a:bodyPr/>
        <a:lstStyle/>
        <a:p>
          <a:endParaRPr lang="zh-HK" altLang="en-US"/>
        </a:p>
      </dgm:t>
    </dgm:pt>
    <dgm:pt modelId="{2C7E9723-E093-4232-9ACC-4BB5D1B5A27C}">
      <dgm:prSet phldrT="[文字]"/>
      <dgm:spPr/>
      <dgm:t>
        <a:bodyPr/>
        <a:lstStyle/>
        <a:p>
          <a:r>
            <a:rPr lang="zh-TW" altLang="en-US" dirty="0" smtClean="0"/>
            <a:t>其他體系</a:t>
          </a:r>
          <a:endParaRPr lang="zh-HK" altLang="en-US" dirty="0"/>
        </a:p>
      </dgm:t>
    </dgm:pt>
    <dgm:pt modelId="{274A123D-AB13-4F5D-935B-1677777A070F}" type="parTrans" cxnId="{6D77D860-3A67-4F96-9389-669577A59A5A}">
      <dgm:prSet/>
      <dgm:spPr/>
      <dgm:t>
        <a:bodyPr/>
        <a:lstStyle/>
        <a:p>
          <a:endParaRPr lang="zh-HK" altLang="en-US"/>
        </a:p>
      </dgm:t>
    </dgm:pt>
    <dgm:pt modelId="{E635D8EA-2FD9-4338-A061-8AB8BD6DE7C8}" type="sibTrans" cxnId="{6D77D860-3A67-4F96-9389-669577A59A5A}">
      <dgm:prSet/>
      <dgm:spPr/>
      <dgm:t>
        <a:bodyPr/>
        <a:lstStyle/>
        <a:p>
          <a:endParaRPr lang="zh-HK" altLang="en-US"/>
        </a:p>
      </dgm:t>
    </dgm:pt>
    <dgm:pt modelId="{2C367AED-11D5-430A-9D14-2A7A90BA5196}">
      <dgm:prSet phldrT="[文字]"/>
      <dgm:spPr/>
      <dgm:t>
        <a:bodyPr/>
        <a:lstStyle/>
        <a:p>
          <a:r>
            <a:rPr lang="zh-TW" altLang="en-US" dirty="0" smtClean="0"/>
            <a:t>家庭及親人</a:t>
          </a:r>
          <a:endParaRPr lang="zh-HK" altLang="en-US" dirty="0"/>
        </a:p>
      </dgm:t>
    </dgm:pt>
    <dgm:pt modelId="{A2A79565-84E2-4A5D-AE86-3DFE78B2B014}" type="parTrans" cxnId="{1C2EA7B5-F160-4C50-953A-F87C6CF92F11}">
      <dgm:prSet/>
      <dgm:spPr/>
      <dgm:t>
        <a:bodyPr/>
        <a:lstStyle/>
        <a:p>
          <a:endParaRPr lang="zh-HK" altLang="en-US"/>
        </a:p>
      </dgm:t>
    </dgm:pt>
    <dgm:pt modelId="{8E92EC27-BB55-4517-BBAE-90FC9ACAE185}" type="sibTrans" cxnId="{1C2EA7B5-F160-4C50-953A-F87C6CF92F11}">
      <dgm:prSet/>
      <dgm:spPr/>
      <dgm:t>
        <a:bodyPr/>
        <a:lstStyle/>
        <a:p>
          <a:endParaRPr lang="zh-HK" altLang="en-US"/>
        </a:p>
      </dgm:t>
    </dgm:pt>
    <dgm:pt modelId="{2FA51029-672D-4FC6-A625-7989B376082F}">
      <dgm:prSet phldrT="[文字]"/>
      <dgm:spPr/>
      <dgm:t>
        <a:bodyPr/>
        <a:lstStyle/>
        <a:p>
          <a:r>
            <a:rPr lang="zh-TW" altLang="en-US" dirty="0" smtClean="0"/>
            <a:t>父母</a:t>
          </a:r>
          <a:endParaRPr lang="zh-HK" altLang="en-US" dirty="0"/>
        </a:p>
      </dgm:t>
    </dgm:pt>
    <dgm:pt modelId="{36520951-0ED9-4FC0-AEAF-E3222DA62A7E}" type="parTrans" cxnId="{45534DAB-FA1E-4EB0-85C3-7C240331459E}">
      <dgm:prSet/>
      <dgm:spPr/>
      <dgm:t>
        <a:bodyPr/>
        <a:lstStyle/>
        <a:p>
          <a:endParaRPr lang="zh-HK" altLang="en-US"/>
        </a:p>
      </dgm:t>
    </dgm:pt>
    <dgm:pt modelId="{E01C26FC-820B-47B9-807E-EF810EC59CCD}" type="sibTrans" cxnId="{45534DAB-FA1E-4EB0-85C3-7C240331459E}">
      <dgm:prSet/>
      <dgm:spPr/>
      <dgm:t>
        <a:bodyPr/>
        <a:lstStyle/>
        <a:p>
          <a:endParaRPr lang="zh-HK" altLang="en-US"/>
        </a:p>
      </dgm:t>
    </dgm:pt>
    <dgm:pt modelId="{A883190D-7EA0-46EE-B75C-785AED2287D4}">
      <dgm:prSet phldrT="[文字]"/>
      <dgm:spPr/>
      <dgm:t>
        <a:bodyPr/>
        <a:lstStyle/>
        <a:p>
          <a:r>
            <a:rPr lang="zh-TW" altLang="en-US" dirty="0" smtClean="0"/>
            <a:t>孩子</a:t>
          </a:r>
          <a:endParaRPr lang="zh-HK" altLang="en-US" dirty="0"/>
        </a:p>
      </dgm:t>
    </dgm:pt>
    <dgm:pt modelId="{CCAD9744-7410-45D4-B591-ABFDCAF6F630}" type="parTrans" cxnId="{31310F3E-D4D6-44D2-B2F7-589C7FBBE87A}">
      <dgm:prSet/>
      <dgm:spPr/>
      <dgm:t>
        <a:bodyPr/>
        <a:lstStyle/>
        <a:p>
          <a:endParaRPr lang="zh-HK" altLang="en-US"/>
        </a:p>
      </dgm:t>
    </dgm:pt>
    <dgm:pt modelId="{1D1CA8D7-603A-415B-9243-C13E0340F7EA}" type="sibTrans" cxnId="{31310F3E-D4D6-44D2-B2F7-589C7FBBE87A}">
      <dgm:prSet/>
      <dgm:spPr/>
      <dgm:t>
        <a:bodyPr/>
        <a:lstStyle/>
        <a:p>
          <a:endParaRPr lang="zh-HK" altLang="en-US"/>
        </a:p>
      </dgm:t>
    </dgm:pt>
    <dgm:pt modelId="{C4B0A40E-A656-44C1-9743-3B58B020C12C}" type="pres">
      <dgm:prSet presAssocID="{FC9E863E-307F-475D-94F3-22CD9CCB1004}" presName="Name0" presStyleCnt="0">
        <dgm:presLayoutVars>
          <dgm:chMax val="7"/>
          <dgm:resizeHandles val="exact"/>
        </dgm:presLayoutVars>
      </dgm:prSet>
      <dgm:spPr/>
      <dgm:t>
        <a:bodyPr/>
        <a:lstStyle/>
        <a:p>
          <a:endParaRPr lang="zh-HK" altLang="en-US"/>
        </a:p>
      </dgm:t>
    </dgm:pt>
    <dgm:pt modelId="{11D7E9AD-32A0-46AC-A8E7-CE73FA58BAB1}" type="pres">
      <dgm:prSet presAssocID="{FC9E863E-307F-475D-94F3-22CD9CCB1004}" presName="comp1" presStyleCnt="0"/>
      <dgm:spPr/>
    </dgm:pt>
    <dgm:pt modelId="{84103BC9-E2ED-4328-8CDA-2A7C16ED431C}" type="pres">
      <dgm:prSet presAssocID="{FC9E863E-307F-475D-94F3-22CD9CCB1004}" presName="circle1" presStyleLbl="node1" presStyleIdx="0" presStyleCnt="4"/>
      <dgm:spPr/>
      <dgm:t>
        <a:bodyPr/>
        <a:lstStyle/>
        <a:p>
          <a:endParaRPr lang="zh-HK" altLang="en-US"/>
        </a:p>
      </dgm:t>
    </dgm:pt>
    <dgm:pt modelId="{D8037670-8B0B-4B43-8832-85C4F2B2032F}" type="pres">
      <dgm:prSet presAssocID="{FC9E863E-307F-475D-94F3-22CD9CCB1004}" presName="c1text" presStyleLbl="node1" presStyleIdx="0" presStyleCnt="4">
        <dgm:presLayoutVars>
          <dgm:bulletEnabled val="1"/>
        </dgm:presLayoutVars>
      </dgm:prSet>
      <dgm:spPr/>
      <dgm:t>
        <a:bodyPr/>
        <a:lstStyle/>
        <a:p>
          <a:endParaRPr lang="zh-HK" altLang="en-US"/>
        </a:p>
      </dgm:t>
    </dgm:pt>
    <dgm:pt modelId="{3E25CE8B-C946-4244-8845-74E1E8B9D1ED}" type="pres">
      <dgm:prSet presAssocID="{FC9E863E-307F-475D-94F3-22CD9CCB1004}" presName="comp2" presStyleCnt="0"/>
      <dgm:spPr/>
    </dgm:pt>
    <dgm:pt modelId="{B18FB246-7306-422E-B306-3565527E0500}" type="pres">
      <dgm:prSet presAssocID="{FC9E863E-307F-475D-94F3-22CD9CCB1004}" presName="circle2" presStyleLbl="node1" presStyleIdx="1" presStyleCnt="4"/>
      <dgm:spPr/>
      <dgm:t>
        <a:bodyPr/>
        <a:lstStyle/>
        <a:p>
          <a:endParaRPr lang="zh-HK" altLang="en-US"/>
        </a:p>
      </dgm:t>
    </dgm:pt>
    <dgm:pt modelId="{BABF0F6D-FD57-4844-A858-1626AD89A231}" type="pres">
      <dgm:prSet presAssocID="{FC9E863E-307F-475D-94F3-22CD9CCB1004}" presName="c2text" presStyleLbl="node1" presStyleIdx="1" presStyleCnt="4">
        <dgm:presLayoutVars>
          <dgm:bulletEnabled val="1"/>
        </dgm:presLayoutVars>
      </dgm:prSet>
      <dgm:spPr/>
      <dgm:t>
        <a:bodyPr/>
        <a:lstStyle/>
        <a:p>
          <a:endParaRPr lang="zh-HK" altLang="en-US"/>
        </a:p>
      </dgm:t>
    </dgm:pt>
    <dgm:pt modelId="{1FB05728-6C45-44E7-9FB3-9BF822050100}" type="pres">
      <dgm:prSet presAssocID="{FC9E863E-307F-475D-94F3-22CD9CCB1004}" presName="comp3" presStyleCnt="0"/>
      <dgm:spPr/>
    </dgm:pt>
    <dgm:pt modelId="{A0C5C7E8-65E4-42DD-B1DC-358D0DCF8FAB}" type="pres">
      <dgm:prSet presAssocID="{FC9E863E-307F-475D-94F3-22CD9CCB1004}" presName="circle3" presStyleLbl="node1" presStyleIdx="2" presStyleCnt="4"/>
      <dgm:spPr/>
      <dgm:t>
        <a:bodyPr/>
        <a:lstStyle/>
        <a:p>
          <a:endParaRPr lang="zh-HK" altLang="en-US"/>
        </a:p>
      </dgm:t>
    </dgm:pt>
    <dgm:pt modelId="{D9C961BA-9E67-4AEB-B94C-30CC5C5BD889}" type="pres">
      <dgm:prSet presAssocID="{FC9E863E-307F-475D-94F3-22CD9CCB1004}" presName="c3text" presStyleLbl="node1" presStyleIdx="2" presStyleCnt="4">
        <dgm:presLayoutVars>
          <dgm:bulletEnabled val="1"/>
        </dgm:presLayoutVars>
      </dgm:prSet>
      <dgm:spPr/>
      <dgm:t>
        <a:bodyPr/>
        <a:lstStyle/>
        <a:p>
          <a:endParaRPr lang="zh-HK" altLang="en-US"/>
        </a:p>
      </dgm:t>
    </dgm:pt>
    <dgm:pt modelId="{596FC9A6-3700-4E13-B8FF-FAE0CBF3A058}" type="pres">
      <dgm:prSet presAssocID="{FC9E863E-307F-475D-94F3-22CD9CCB1004}" presName="comp4" presStyleCnt="0"/>
      <dgm:spPr/>
    </dgm:pt>
    <dgm:pt modelId="{314CC175-41DB-4CAD-9D1F-3B591CDF3E12}" type="pres">
      <dgm:prSet presAssocID="{FC9E863E-307F-475D-94F3-22CD9CCB1004}" presName="circle4" presStyleLbl="node1" presStyleIdx="3" presStyleCnt="4"/>
      <dgm:spPr/>
      <dgm:t>
        <a:bodyPr/>
        <a:lstStyle/>
        <a:p>
          <a:endParaRPr lang="zh-HK" altLang="en-US"/>
        </a:p>
      </dgm:t>
    </dgm:pt>
    <dgm:pt modelId="{08CF566E-E5FD-410F-A8F1-7656478DE159}" type="pres">
      <dgm:prSet presAssocID="{FC9E863E-307F-475D-94F3-22CD9CCB1004}" presName="c4text" presStyleLbl="node1" presStyleIdx="3" presStyleCnt="4">
        <dgm:presLayoutVars>
          <dgm:bulletEnabled val="1"/>
        </dgm:presLayoutVars>
      </dgm:prSet>
      <dgm:spPr/>
      <dgm:t>
        <a:bodyPr/>
        <a:lstStyle/>
        <a:p>
          <a:endParaRPr lang="zh-HK" altLang="en-US"/>
        </a:p>
      </dgm:t>
    </dgm:pt>
  </dgm:ptLst>
  <dgm:cxnLst>
    <dgm:cxn modelId="{76683E38-9825-4445-A533-C6EB8F85304B}" type="presOf" srcId="{A883190D-7EA0-46EE-B75C-785AED2287D4}" destId="{08CF566E-E5FD-410F-A8F1-7656478DE159}" srcOrd="1" destOrd="0" presId="urn:microsoft.com/office/officeart/2005/8/layout/venn2"/>
    <dgm:cxn modelId="{1FBD3CB2-A9FC-4E9E-B8D7-F0ED1074B966}" type="presOf" srcId="{2C7E9723-E093-4232-9ACC-4BB5D1B5A27C}" destId="{84103BC9-E2ED-4328-8CDA-2A7C16ED431C}" srcOrd="0" destOrd="0" presId="urn:microsoft.com/office/officeart/2005/8/layout/venn2"/>
    <dgm:cxn modelId="{31310F3E-D4D6-44D2-B2F7-589C7FBBE87A}" srcId="{FC9E863E-307F-475D-94F3-22CD9CCB1004}" destId="{A883190D-7EA0-46EE-B75C-785AED2287D4}" srcOrd="3" destOrd="0" parTransId="{CCAD9744-7410-45D4-B591-ABFDCAF6F630}" sibTransId="{1D1CA8D7-603A-415B-9243-C13E0340F7EA}"/>
    <dgm:cxn modelId="{45534DAB-FA1E-4EB0-85C3-7C240331459E}" srcId="{FC9E863E-307F-475D-94F3-22CD9CCB1004}" destId="{2FA51029-672D-4FC6-A625-7989B376082F}" srcOrd="2" destOrd="0" parTransId="{36520951-0ED9-4FC0-AEAF-E3222DA62A7E}" sibTransId="{E01C26FC-820B-47B9-807E-EF810EC59CCD}"/>
    <dgm:cxn modelId="{10F85B12-D221-42E2-8FD4-F37C2FF1D832}" type="presOf" srcId="{A883190D-7EA0-46EE-B75C-785AED2287D4}" destId="{314CC175-41DB-4CAD-9D1F-3B591CDF3E12}" srcOrd="0" destOrd="0" presId="urn:microsoft.com/office/officeart/2005/8/layout/venn2"/>
    <dgm:cxn modelId="{B3E2345E-BA8C-44A0-968C-91F51BB52BF8}" type="presOf" srcId="{2C7E9723-E093-4232-9ACC-4BB5D1B5A27C}" destId="{D8037670-8B0B-4B43-8832-85C4F2B2032F}" srcOrd="1" destOrd="0" presId="urn:microsoft.com/office/officeart/2005/8/layout/venn2"/>
    <dgm:cxn modelId="{1C2EA7B5-F160-4C50-953A-F87C6CF92F11}" srcId="{FC9E863E-307F-475D-94F3-22CD9CCB1004}" destId="{2C367AED-11D5-430A-9D14-2A7A90BA5196}" srcOrd="1" destOrd="0" parTransId="{A2A79565-84E2-4A5D-AE86-3DFE78B2B014}" sibTransId="{8E92EC27-BB55-4517-BBAE-90FC9ACAE185}"/>
    <dgm:cxn modelId="{D827FAA4-BF28-4A1F-ABDB-964AC65E23D0}" type="presOf" srcId="{2C367AED-11D5-430A-9D14-2A7A90BA5196}" destId="{BABF0F6D-FD57-4844-A858-1626AD89A231}" srcOrd="1" destOrd="0" presId="urn:microsoft.com/office/officeart/2005/8/layout/venn2"/>
    <dgm:cxn modelId="{05F71D53-7B77-464B-B25F-B6479F2219FA}" type="presOf" srcId="{2FA51029-672D-4FC6-A625-7989B376082F}" destId="{A0C5C7E8-65E4-42DD-B1DC-358D0DCF8FAB}" srcOrd="0" destOrd="0" presId="urn:microsoft.com/office/officeart/2005/8/layout/venn2"/>
    <dgm:cxn modelId="{3C0E9AA2-99E4-4CBC-ABEB-1A081C14C19C}" type="presOf" srcId="{2C367AED-11D5-430A-9D14-2A7A90BA5196}" destId="{B18FB246-7306-422E-B306-3565527E0500}" srcOrd="0" destOrd="0" presId="urn:microsoft.com/office/officeart/2005/8/layout/venn2"/>
    <dgm:cxn modelId="{2D1BDC24-1FA5-4330-B3E4-C2EDD4A079EA}" type="presOf" srcId="{2FA51029-672D-4FC6-A625-7989B376082F}" destId="{D9C961BA-9E67-4AEB-B94C-30CC5C5BD889}" srcOrd="1" destOrd="0" presId="urn:microsoft.com/office/officeart/2005/8/layout/venn2"/>
    <dgm:cxn modelId="{60D32BAE-78B0-4C3C-8238-AE240F579ED3}" type="presOf" srcId="{FC9E863E-307F-475D-94F3-22CD9CCB1004}" destId="{C4B0A40E-A656-44C1-9743-3B58B020C12C}" srcOrd="0" destOrd="0" presId="urn:microsoft.com/office/officeart/2005/8/layout/venn2"/>
    <dgm:cxn modelId="{6D77D860-3A67-4F96-9389-669577A59A5A}" srcId="{FC9E863E-307F-475D-94F3-22CD9CCB1004}" destId="{2C7E9723-E093-4232-9ACC-4BB5D1B5A27C}" srcOrd="0" destOrd="0" parTransId="{274A123D-AB13-4F5D-935B-1677777A070F}" sibTransId="{E635D8EA-2FD9-4338-A061-8AB8BD6DE7C8}"/>
    <dgm:cxn modelId="{E19303D5-04F7-4F1C-82D5-BCB6D0778862}" type="presParOf" srcId="{C4B0A40E-A656-44C1-9743-3B58B020C12C}" destId="{11D7E9AD-32A0-46AC-A8E7-CE73FA58BAB1}" srcOrd="0" destOrd="0" presId="urn:microsoft.com/office/officeart/2005/8/layout/venn2"/>
    <dgm:cxn modelId="{1C6AA339-4563-4547-9E35-CE31BB3968A7}" type="presParOf" srcId="{11D7E9AD-32A0-46AC-A8E7-CE73FA58BAB1}" destId="{84103BC9-E2ED-4328-8CDA-2A7C16ED431C}" srcOrd="0" destOrd="0" presId="urn:microsoft.com/office/officeart/2005/8/layout/venn2"/>
    <dgm:cxn modelId="{867BBE64-2CA9-4EC5-9A94-A4426DA7715E}" type="presParOf" srcId="{11D7E9AD-32A0-46AC-A8E7-CE73FA58BAB1}" destId="{D8037670-8B0B-4B43-8832-85C4F2B2032F}" srcOrd="1" destOrd="0" presId="urn:microsoft.com/office/officeart/2005/8/layout/venn2"/>
    <dgm:cxn modelId="{7E41C166-3C9F-451B-AB8E-1BA6F66CDA96}" type="presParOf" srcId="{C4B0A40E-A656-44C1-9743-3B58B020C12C}" destId="{3E25CE8B-C946-4244-8845-74E1E8B9D1ED}" srcOrd="1" destOrd="0" presId="urn:microsoft.com/office/officeart/2005/8/layout/venn2"/>
    <dgm:cxn modelId="{C82DB28A-C024-45E8-8D84-8910B53BD3F6}" type="presParOf" srcId="{3E25CE8B-C946-4244-8845-74E1E8B9D1ED}" destId="{B18FB246-7306-422E-B306-3565527E0500}" srcOrd="0" destOrd="0" presId="urn:microsoft.com/office/officeart/2005/8/layout/venn2"/>
    <dgm:cxn modelId="{D26617CF-0DDA-4CC4-91F5-974C6BA849FC}" type="presParOf" srcId="{3E25CE8B-C946-4244-8845-74E1E8B9D1ED}" destId="{BABF0F6D-FD57-4844-A858-1626AD89A231}" srcOrd="1" destOrd="0" presId="urn:microsoft.com/office/officeart/2005/8/layout/venn2"/>
    <dgm:cxn modelId="{54817F47-A691-4D4C-8FD8-3C06629B7FED}" type="presParOf" srcId="{C4B0A40E-A656-44C1-9743-3B58B020C12C}" destId="{1FB05728-6C45-44E7-9FB3-9BF822050100}" srcOrd="2" destOrd="0" presId="urn:microsoft.com/office/officeart/2005/8/layout/venn2"/>
    <dgm:cxn modelId="{877F1ADB-1428-4122-BA78-603455AE9A5A}" type="presParOf" srcId="{1FB05728-6C45-44E7-9FB3-9BF822050100}" destId="{A0C5C7E8-65E4-42DD-B1DC-358D0DCF8FAB}" srcOrd="0" destOrd="0" presId="urn:microsoft.com/office/officeart/2005/8/layout/venn2"/>
    <dgm:cxn modelId="{888AC138-604B-43B8-8115-AD096235DD29}" type="presParOf" srcId="{1FB05728-6C45-44E7-9FB3-9BF822050100}" destId="{D9C961BA-9E67-4AEB-B94C-30CC5C5BD889}" srcOrd="1" destOrd="0" presId="urn:microsoft.com/office/officeart/2005/8/layout/venn2"/>
    <dgm:cxn modelId="{E1CD6940-5A80-4C72-8959-2237D1650615}" type="presParOf" srcId="{C4B0A40E-A656-44C1-9743-3B58B020C12C}" destId="{596FC9A6-3700-4E13-B8FF-FAE0CBF3A058}" srcOrd="3" destOrd="0" presId="urn:microsoft.com/office/officeart/2005/8/layout/venn2"/>
    <dgm:cxn modelId="{4FE02340-59D0-40F5-BD32-9E6C66BDA1BE}" type="presParOf" srcId="{596FC9A6-3700-4E13-B8FF-FAE0CBF3A058}" destId="{314CC175-41DB-4CAD-9D1F-3B591CDF3E12}" srcOrd="0" destOrd="0" presId="urn:microsoft.com/office/officeart/2005/8/layout/venn2"/>
    <dgm:cxn modelId="{924199C2-5DD8-4233-AB0A-26A8D2DBF5A8}" type="presParOf" srcId="{596FC9A6-3700-4E13-B8FF-FAE0CBF3A058}" destId="{08CF566E-E5FD-410F-A8F1-7656478DE159}"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DE1F7D-2832-403A-9BD0-F8D9F880737F}">
      <dsp:nvSpPr>
        <dsp:cNvPr id="0" name=""/>
        <dsp:cNvSpPr/>
      </dsp:nvSpPr>
      <dsp:spPr>
        <a:xfrm>
          <a:off x="815927" y="0"/>
          <a:ext cx="6966857" cy="4354286"/>
        </a:xfrm>
        <a:prstGeom prst="swooshArrow">
          <a:avLst>
            <a:gd name="adj1" fmla="val 25000"/>
            <a:gd name="adj2" fmla="val 25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8C9E7C-B9E4-4288-986F-5B33C98F51CA}">
      <dsp:nvSpPr>
        <dsp:cNvPr id="0" name=""/>
        <dsp:cNvSpPr/>
      </dsp:nvSpPr>
      <dsp:spPr>
        <a:xfrm>
          <a:off x="1783624" y="3005328"/>
          <a:ext cx="181138" cy="181138"/>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9693F3-F762-4D3B-9A16-E7CC45BCADB1}">
      <dsp:nvSpPr>
        <dsp:cNvPr id="0" name=""/>
        <dsp:cNvSpPr/>
      </dsp:nvSpPr>
      <dsp:spPr>
        <a:xfrm>
          <a:off x="1874193" y="3095897"/>
          <a:ext cx="1623277" cy="12583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981" tIns="0" rIns="0" bIns="0" numCol="1" spcCol="1270" anchor="t" anchorCtr="0">
          <a:noAutofit/>
        </a:bodyPr>
        <a:lstStyle/>
        <a:p>
          <a:pPr lvl="0" algn="l" defTabSz="666750">
            <a:lnSpc>
              <a:spcPct val="90000"/>
            </a:lnSpc>
            <a:spcBef>
              <a:spcPct val="0"/>
            </a:spcBef>
            <a:spcAft>
              <a:spcPct val="35000"/>
            </a:spcAft>
          </a:pPr>
          <a:r>
            <a:rPr lang="en-US" sz="1500" kern="1200" dirty="0" smtClean="0">
              <a:latin typeface="+mj-ea"/>
              <a:ea typeface="+mj-ea"/>
            </a:rPr>
            <a:t>2001</a:t>
          </a:r>
          <a:r>
            <a:rPr lang="zh-TW" altLang="en-US" sz="1500" kern="1200" dirty="0" smtClean="0">
              <a:latin typeface="+mj-ea"/>
              <a:ea typeface="+mj-ea"/>
            </a:rPr>
            <a:t>年</a:t>
          </a:r>
          <a:endParaRPr lang="en-US" sz="1500" kern="1200" dirty="0" smtClean="0">
            <a:latin typeface="+mj-ea"/>
            <a:ea typeface="+mj-ea"/>
          </a:endParaRPr>
        </a:p>
        <a:p>
          <a:pPr lvl="0" algn="l" defTabSz="666750">
            <a:lnSpc>
              <a:spcPct val="90000"/>
            </a:lnSpc>
            <a:spcBef>
              <a:spcPct val="0"/>
            </a:spcBef>
            <a:spcAft>
              <a:spcPct val="35000"/>
            </a:spcAft>
          </a:pPr>
          <a:r>
            <a:rPr lang="zh-TW" altLang="en-US" sz="1500" kern="1200" dirty="0" smtClean="0">
              <a:latin typeface="+mj-ea"/>
              <a:ea typeface="+mj-ea"/>
            </a:rPr>
            <a:t>約</a:t>
          </a:r>
          <a:r>
            <a:rPr lang="en-US" sz="1500" kern="1200" dirty="0" smtClean="0">
              <a:latin typeface="+mj-ea"/>
              <a:ea typeface="+mj-ea"/>
            </a:rPr>
            <a:t>15 000</a:t>
          </a:r>
          <a:r>
            <a:rPr lang="zh-TW" sz="1500" kern="1200" dirty="0" smtClean="0">
              <a:latin typeface="+mj-ea"/>
              <a:ea typeface="+mj-ea"/>
            </a:rPr>
            <a:t>宗</a:t>
          </a:r>
          <a:endParaRPr lang="zh-HK" altLang="en-US" sz="1500" kern="1200" dirty="0">
            <a:latin typeface="+mj-ea"/>
            <a:ea typeface="+mj-ea"/>
          </a:endParaRPr>
        </a:p>
      </dsp:txBody>
      <dsp:txXfrm>
        <a:off x="1874193" y="3095897"/>
        <a:ext cx="1623277" cy="1258388"/>
      </dsp:txXfrm>
    </dsp:sp>
    <dsp:sp modelId="{A72E7867-9344-40D2-BA32-AF7BFFEC4962}">
      <dsp:nvSpPr>
        <dsp:cNvPr id="0" name=""/>
        <dsp:cNvSpPr/>
      </dsp:nvSpPr>
      <dsp:spPr>
        <a:xfrm>
          <a:off x="3382517" y="1821833"/>
          <a:ext cx="327442" cy="32744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568EE8-3D9E-4866-B39A-5EBBAC83AE64}">
      <dsp:nvSpPr>
        <dsp:cNvPr id="0" name=""/>
        <dsp:cNvSpPr/>
      </dsp:nvSpPr>
      <dsp:spPr>
        <a:xfrm>
          <a:off x="3546239" y="1985554"/>
          <a:ext cx="1672045" cy="2368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05" tIns="0" rIns="0" bIns="0" numCol="1" spcCol="1270" anchor="t" anchorCtr="0">
          <a:noAutofit/>
        </a:bodyPr>
        <a:lstStyle/>
        <a:p>
          <a:pPr lvl="0" algn="l" defTabSz="666750">
            <a:lnSpc>
              <a:spcPct val="90000"/>
            </a:lnSpc>
            <a:spcBef>
              <a:spcPct val="0"/>
            </a:spcBef>
            <a:spcAft>
              <a:spcPct val="35000"/>
            </a:spcAft>
          </a:pPr>
          <a:r>
            <a:rPr lang="en-US" sz="1500" kern="1200" dirty="0" smtClean="0">
              <a:latin typeface="+mj-ea"/>
              <a:ea typeface="+mj-ea"/>
            </a:rPr>
            <a:t>2010</a:t>
          </a:r>
          <a:r>
            <a:rPr lang="zh-TW" sz="1500" kern="1200" dirty="0" smtClean="0">
              <a:latin typeface="+mj-ea"/>
              <a:ea typeface="+mj-ea"/>
            </a:rPr>
            <a:t>年</a:t>
          </a:r>
          <a:endParaRPr lang="en-US" altLang="zh-TW" sz="1500" kern="1200" dirty="0" smtClean="0">
            <a:latin typeface="+mj-ea"/>
            <a:ea typeface="+mj-ea"/>
          </a:endParaRPr>
        </a:p>
        <a:p>
          <a:pPr lvl="0" algn="l" defTabSz="666750">
            <a:lnSpc>
              <a:spcPct val="90000"/>
            </a:lnSpc>
            <a:spcBef>
              <a:spcPct val="0"/>
            </a:spcBef>
            <a:spcAft>
              <a:spcPct val="35000"/>
            </a:spcAft>
          </a:pPr>
          <a:r>
            <a:rPr lang="zh-TW" altLang="en-US" sz="1500" kern="1200" dirty="0" smtClean="0">
              <a:latin typeface="+mj-ea"/>
              <a:ea typeface="+mj-ea"/>
            </a:rPr>
            <a:t>約</a:t>
          </a:r>
          <a:r>
            <a:rPr lang="en-US" sz="1500" kern="1200" dirty="0" smtClean="0">
              <a:latin typeface="+mj-ea"/>
              <a:ea typeface="+mj-ea"/>
            </a:rPr>
            <a:t>20 000</a:t>
          </a:r>
          <a:r>
            <a:rPr lang="zh-TW" sz="1500" kern="1200" dirty="0" smtClean="0">
              <a:latin typeface="+mj-ea"/>
              <a:ea typeface="+mj-ea"/>
            </a:rPr>
            <a:t>宗</a:t>
          </a:r>
          <a:endParaRPr lang="zh-HK" altLang="en-US" sz="1500" kern="1200" dirty="0">
            <a:latin typeface="+mj-ea"/>
            <a:ea typeface="+mj-ea"/>
          </a:endParaRPr>
        </a:p>
      </dsp:txBody>
      <dsp:txXfrm>
        <a:off x="3546239" y="1985554"/>
        <a:ext cx="1672045" cy="2368731"/>
      </dsp:txXfrm>
    </dsp:sp>
    <dsp:sp modelId="{1D24A40B-8409-453A-9EFA-2F7DB32401CA}">
      <dsp:nvSpPr>
        <dsp:cNvPr id="0" name=""/>
        <dsp:cNvSpPr/>
      </dsp:nvSpPr>
      <dsp:spPr>
        <a:xfrm>
          <a:off x="5305370" y="1101634"/>
          <a:ext cx="452845" cy="452845"/>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A5FEBB-EE4D-4165-97B1-7A403FBBB9AD}">
      <dsp:nvSpPr>
        <dsp:cNvPr id="0" name=""/>
        <dsp:cNvSpPr/>
      </dsp:nvSpPr>
      <dsp:spPr>
        <a:xfrm>
          <a:off x="5531793" y="1328057"/>
          <a:ext cx="1672045" cy="3026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9954" tIns="0" rIns="0" bIns="0" numCol="1" spcCol="1270" anchor="t" anchorCtr="0">
          <a:noAutofit/>
        </a:bodyPr>
        <a:lstStyle/>
        <a:p>
          <a:pPr lvl="0" algn="l" defTabSz="666750">
            <a:lnSpc>
              <a:spcPct val="90000"/>
            </a:lnSpc>
            <a:spcBef>
              <a:spcPct val="0"/>
            </a:spcBef>
            <a:spcAft>
              <a:spcPct val="35000"/>
            </a:spcAft>
          </a:pPr>
          <a:r>
            <a:rPr lang="en-US" sz="1500" kern="1200" dirty="0" smtClean="0">
              <a:latin typeface="+mj-ea"/>
              <a:ea typeface="+mj-ea"/>
            </a:rPr>
            <a:t>2018</a:t>
          </a:r>
          <a:r>
            <a:rPr lang="zh-TW" sz="1500" kern="1200" dirty="0" smtClean="0">
              <a:latin typeface="+mj-ea"/>
              <a:ea typeface="+mj-ea"/>
            </a:rPr>
            <a:t>年</a:t>
          </a:r>
          <a:endParaRPr lang="en-US" altLang="zh-TW" sz="1500" kern="1200" dirty="0" smtClean="0">
            <a:latin typeface="+mj-ea"/>
            <a:ea typeface="+mj-ea"/>
          </a:endParaRPr>
        </a:p>
        <a:p>
          <a:pPr lvl="0" algn="l" defTabSz="666750">
            <a:lnSpc>
              <a:spcPct val="90000"/>
            </a:lnSpc>
            <a:spcBef>
              <a:spcPct val="0"/>
            </a:spcBef>
            <a:spcAft>
              <a:spcPct val="35000"/>
            </a:spcAft>
          </a:pPr>
          <a:r>
            <a:rPr lang="zh-TW" altLang="en-US" sz="1500" kern="1200" dirty="0" smtClean="0">
              <a:latin typeface="+mj-ea"/>
              <a:ea typeface="+mj-ea"/>
            </a:rPr>
            <a:t>約</a:t>
          </a:r>
          <a:r>
            <a:rPr lang="en-US" sz="1500" kern="1200" dirty="0" smtClean="0">
              <a:latin typeface="+mj-ea"/>
              <a:ea typeface="+mj-ea"/>
            </a:rPr>
            <a:t>23 000</a:t>
          </a:r>
          <a:r>
            <a:rPr lang="zh-TW" sz="1500" kern="1200" dirty="0" smtClean="0">
              <a:latin typeface="+mj-ea"/>
              <a:ea typeface="+mj-ea"/>
            </a:rPr>
            <a:t>宗</a:t>
          </a:r>
          <a:endParaRPr lang="zh-HK" altLang="en-US" sz="1500" kern="1200" dirty="0">
            <a:latin typeface="+mj-ea"/>
            <a:ea typeface="+mj-ea"/>
          </a:endParaRPr>
        </a:p>
      </dsp:txBody>
      <dsp:txXfrm>
        <a:off x="5531793" y="1328057"/>
        <a:ext cx="1672045" cy="30262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78B231-AE32-41A0-974C-787AF6DD1E7E}">
      <dsp:nvSpPr>
        <dsp:cNvPr id="0" name=""/>
        <dsp:cNvSpPr/>
      </dsp:nvSpPr>
      <dsp:spPr>
        <a:xfrm rot="5400000">
          <a:off x="-169826" y="172135"/>
          <a:ext cx="1132176" cy="792523"/>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TW" altLang="en-US" sz="1500" b="0" kern="1200" dirty="0" smtClean="0">
              <a:latin typeface="標楷體" panose="03000509000000000000" pitchFamily="65" charset="-120"/>
              <a:ea typeface="標楷體" panose="03000509000000000000" pitchFamily="65" charset="-120"/>
            </a:rPr>
            <a:t>第一階段</a:t>
          </a:r>
          <a:endParaRPr lang="zh-HK" altLang="en-US" sz="1500" b="0" kern="1200" dirty="0">
            <a:latin typeface="標楷體" panose="03000509000000000000" pitchFamily="65" charset="-120"/>
            <a:ea typeface="標楷體" panose="03000509000000000000" pitchFamily="65" charset="-120"/>
          </a:endParaRPr>
        </a:p>
      </dsp:txBody>
      <dsp:txXfrm rot="-5400000">
        <a:off x="1" y="398571"/>
        <a:ext cx="792523" cy="339653"/>
      </dsp:txXfrm>
    </dsp:sp>
    <dsp:sp modelId="{57D31A48-C2A1-451D-B4FF-CE46FEF64E9A}">
      <dsp:nvSpPr>
        <dsp:cNvPr id="0" name=""/>
        <dsp:cNvSpPr/>
      </dsp:nvSpPr>
      <dsp:spPr>
        <a:xfrm rot="5400000">
          <a:off x="3087026" y="-2292194"/>
          <a:ext cx="735914" cy="5324921"/>
        </a:xfrm>
        <a:prstGeom prst="round2SameRect">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zh-TW" altLang="en-US" sz="1600" b="0" kern="1200" dirty="0" smtClean="0">
              <a:latin typeface="標楷體" panose="03000509000000000000" pitchFamily="65" charset="-120"/>
              <a:ea typeface="標楷體" panose="03000509000000000000" pitchFamily="65" charset="-120"/>
            </a:rPr>
            <a:t>離呈請書（或共同申請書</a:t>
          </a:r>
          <a:r>
            <a:rPr lang="en-US" altLang="zh-TW" sz="1600" b="0" kern="1200" dirty="0" smtClean="0">
              <a:latin typeface="標楷體" panose="03000509000000000000" pitchFamily="65" charset="-120"/>
              <a:ea typeface="標楷體" panose="03000509000000000000" pitchFamily="65" charset="-120"/>
            </a:rPr>
            <a:t>)</a:t>
          </a:r>
          <a:endParaRPr lang="zh-HK" altLang="en-US" sz="1600" b="0" kern="1200" dirty="0">
            <a:latin typeface="標楷體" panose="03000509000000000000" pitchFamily="65" charset="-120"/>
            <a:ea typeface="標楷體" panose="03000509000000000000" pitchFamily="65" charset="-120"/>
          </a:endParaRPr>
        </a:p>
      </dsp:txBody>
      <dsp:txXfrm rot="-5400000">
        <a:off x="792523" y="38233"/>
        <a:ext cx="5288997" cy="664066"/>
      </dsp:txXfrm>
    </dsp:sp>
    <dsp:sp modelId="{9998734E-3015-4610-BE71-D7BA7274AD65}">
      <dsp:nvSpPr>
        <dsp:cNvPr id="0" name=""/>
        <dsp:cNvSpPr/>
      </dsp:nvSpPr>
      <dsp:spPr>
        <a:xfrm rot="5400000">
          <a:off x="-169826" y="1187654"/>
          <a:ext cx="1132176" cy="792523"/>
        </a:xfrm>
        <a:prstGeom prst="chevron">
          <a:avLst/>
        </a:prstGeom>
        <a:solidFill>
          <a:schemeClr val="accent5">
            <a:hueOff val="-1838336"/>
            <a:satOff val="-2557"/>
            <a:lumOff val="-981"/>
            <a:alphaOff val="0"/>
          </a:schemeClr>
        </a:solidFill>
        <a:ln w="12700" cap="flat" cmpd="sng" algn="ctr">
          <a:solidFill>
            <a:schemeClr val="accent5">
              <a:hueOff val="-1838336"/>
              <a:satOff val="-2557"/>
              <a:lumOff val="-9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TW" altLang="en-US" sz="1500" b="0" kern="1200" dirty="0" smtClean="0">
              <a:latin typeface="標楷體" panose="03000509000000000000" pitchFamily="65" charset="-120"/>
              <a:ea typeface="標楷體" panose="03000509000000000000" pitchFamily="65" charset="-120"/>
            </a:rPr>
            <a:t>第二階段</a:t>
          </a:r>
          <a:endParaRPr lang="zh-HK" altLang="en-US" sz="1500" b="0" kern="1200" dirty="0">
            <a:latin typeface="標楷體" panose="03000509000000000000" pitchFamily="65" charset="-120"/>
            <a:ea typeface="標楷體" panose="03000509000000000000" pitchFamily="65" charset="-120"/>
          </a:endParaRPr>
        </a:p>
      </dsp:txBody>
      <dsp:txXfrm rot="-5400000">
        <a:off x="1" y="1414090"/>
        <a:ext cx="792523" cy="339653"/>
      </dsp:txXfrm>
    </dsp:sp>
    <dsp:sp modelId="{27FD6C2E-87D0-4360-85DE-3333E4FFD8DB}">
      <dsp:nvSpPr>
        <dsp:cNvPr id="0" name=""/>
        <dsp:cNvSpPr/>
      </dsp:nvSpPr>
      <dsp:spPr>
        <a:xfrm rot="5400000">
          <a:off x="3087026" y="-1276675"/>
          <a:ext cx="735914" cy="5324921"/>
        </a:xfrm>
        <a:prstGeom prst="round2SameRect">
          <a:avLst/>
        </a:prstGeom>
        <a:noFill/>
        <a:ln w="12700" cap="flat" cmpd="sng" algn="ctr">
          <a:solidFill>
            <a:schemeClr val="accent5">
              <a:hueOff val="-1838336"/>
              <a:satOff val="-2557"/>
              <a:lumOff val="-98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zh-TW" altLang="en-US" sz="1600" b="0" kern="1200" dirty="0" smtClean="0">
              <a:latin typeface="標楷體" panose="03000509000000000000" pitchFamily="65" charset="-120"/>
              <a:ea typeface="標楷體" panose="03000509000000000000" pitchFamily="65" charset="-120"/>
            </a:rPr>
            <a:t>呈請書送交配偶</a:t>
          </a:r>
          <a:endParaRPr lang="zh-HK" altLang="en-US" sz="1600" b="0" kern="1200" dirty="0">
            <a:latin typeface="標楷體" panose="03000509000000000000" pitchFamily="65" charset="-120"/>
            <a:ea typeface="標楷體" panose="03000509000000000000" pitchFamily="65" charset="-120"/>
          </a:endParaRPr>
        </a:p>
      </dsp:txBody>
      <dsp:txXfrm rot="-5400000">
        <a:off x="792523" y="1053752"/>
        <a:ext cx="5288997" cy="664066"/>
      </dsp:txXfrm>
    </dsp:sp>
    <dsp:sp modelId="{3EF811C3-80C5-4EC4-A274-366D44CD0ADB}">
      <dsp:nvSpPr>
        <dsp:cNvPr id="0" name=""/>
        <dsp:cNvSpPr/>
      </dsp:nvSpPr>
      <dsp:spPr>
        <a:xfrm rot="5400000">
          <a:off x="-169826" y="2203174"/>
          <a:ext cx="1132176" cy="792523"/>
        </a:xfrm>
        <a:prstGeom prst="chevron">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TW" altLang="en-US" sz="1500" b="0" kern="1200" dirty="0" smtClean="0">
              <a:latin typeface="標楷體" panose="03000509000000000000" pitchFamily="65" charset="-120"/>
              <a:ea typeface="標楷體" panose="03000509000000000000" pitchFamily="65" charset="-120"/>
            </a:rPr>
            <a:t>第三階段</a:t>
          </a:r>
          <a:endParaRPr lang="zh-HK" altLang="en-US" sz="1500" b="0" kern="1200" dirty="0">
            <a:latin typeface="標楷體" panose="03000509000000000000" pitchFamily="65" charset="-120"/>
            <a:ea typeface="標楷體" panose="03000509000000000000" pitchFamily="65" charset="-120"/>
          </a:endParaRPr>
        </a:p>
      </dsp:txBody>
      <dsp:txXfrm rot="-5400000">
        <a:off x="1" y="2429610"/>
        <a:ext cx="792523" cy="339653"/>
      </dsp:txXfrm>
    </dsp:sp>
    <dsp:sp modelId="{6509119E-9DB6-4EA4-B515-0BBE31377C7D}">
      <dsp:nvSpPr>
        <dsp:cNvPr id="0" name=""/>
        <dsp:cNvSpPr/>
      </dsp:nvSpPr>
      <dsp:spPr>
        <a:xfrm rot="5400000">
          <a:off x="3087026" y="-261155"/>
          <a:ext cx="735914" cy="5324921"/>
        </a:xfrm>
        <a:prstGeom prst="round2SameRect">
          <a:avLst/>
        </a:prstGeom>
        <a:no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zh-HK" altLang="en-US" sz="1600" b="0" kern="1200" dirty="0" smtClean="0">
              <a:latin typeface="標楷體" panose="03000509000000000000" pitchFamily="65" charset="-120"/>
              <a:ea typeface="標楷體" panose="03000509000000000000" pitchFamily="65" charset="-120"/>
            </a:rPr>
            <a:t>聆訊</a:t>
          </a:r>
          <a:endParaRPr lang="zh-HK" altLang="en-US" sz="1600" b="0" kern="1200" dirty="0">
            <a:latin typeface="標楷體" panose="03000509000000000000" pitchFamily="65" charset="-120"/>
            <a:ea typeface="標楷體" panose="03000509000000000000" pitchFamily="65" charset="-120"/>
          </a:endParaRPr>
        </a:p>
      </dsp:txBody>
      <dsp:txXfrm rot="-5400000">
        <a:off x="792523" y="2069272"/>
        <a:ext cx="5288997" cy="664066"/>
      </dsp:txXfrm>
    </dsp:sp>
    <dsp:sp modelId="{8BE2E0E8-3356-4C0A-862E-8302C3FB64B0}">
      <dsp:nvSpPr>
        <dsp:cNvPr id="0" name=""/>
        <dsp:cNvSpPr/>
      </dsp:nvSpPr>
      <dsp:spPr>
        <a:xfrm rot="5400000">
          <a:off x="-169826" y="3218693"/>
          <a:ext cx="1132176" cy="792523"/>
        </a:xfrm>
        <a:prstGeom prst="chevron">
          <a:avLst/>
        </a:prstGeom>
        <a:solidFill>
          <a:schemeClr val="accent5">
            <a:hueOff val="-5515009"/>
            <a:satOff val="-7671"/>
            <a:lumOff val="-2942"/>
            <a:alphaOff val="0"/>
          </a:schemeClr>
        </a:solidFill>
        <a:ln w="12700" cap="flat" cmpd="sng" algn="ctr">
          <a:solidFill>
            <a:schemeClr val="accent5">
              <a:hueOff val="-5515009"/>
              <a:satOff val="-7671"/>
              <a:lumOff val="-294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TW" altLang="en-US" sz="1500" b="0" kern="1200" dirty="0" smtClean="0">
              <a:latin typeface="標楷體" panose="03000509000000000000" pitchFamily="65" charset="-120"/>
              <a:ea typeface="標楷體" panose="03000509000000000000" pitchFamily="65" charset="-120"/>
            </a:rPr>
            <a:t>第四階段</a:t>
          </a:r>
          <a:endParaRPr lang="zh-HK" altLang="en-US" sz="1500" b="0" kern="1200" dirty="0">
            <a:latin typeface="標楷體" panose="03000509000000000000" pitchFamily="65" charset="-120"/>
            <a:ea typeface="標楷體" panose="03000509000000000000" pitchFamily="65" charset="-120"/>
          </a:endParaRPr>
        </a:p>
      </dsp:txBody>
      <dsp:txXfrm rot="-5400000">
        <a:off x="1" y="3445129"/>
        <a:ext cx="792523" cy="339653"/>
      </dsp:txXfrm>
    </dsp:sp>
    <dsp:sp modelId="{7FB58DA5-FCF9-4828-BF64-6563EF56BF89}">
      <dsp:nvSpPr>
        <dsp:cNvPr id="0" name=""/>
        <dsp:cNvSpPr/>
      </dsp:nvSpPr>
      <dsp:spPr>
        <a:xfrm rot="5400000">
          <a:off x="3087026" y="754363"/>
          <a:ext cx="735914" cy="5324921"/>
        </a:xfrm>
        <a:prstGeom prst="round2SameRect">
          <a:avLst/>
        </a:prstGeom>
        <a:noFill/>
        <a:ln w="12700" cap="flat" cmpd="sng" algn="ctr">
          <a:solidFill>
            <a:schemeClr val="accent5">
              <a:hueOff val="-5515009"/>
              <a:satOff val="-7671"/>
              <a:lumOff val="-294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zh-HK" altLang="en-US" sz="1600" b="0" kern="1200" dirty="0" smtClean="0">
              <a:latin typeface="標楷體" panose="03000509000000000000" pitchFamily="65" charset="-120"/>
              <a:ea typeface="標楷體" panose="03000509000000000000" pitchFamily="65" charset="-120"/>
            </a:rPr>
            <a:t>暫准判令</a:t>
          </a:r>
          <a:endParaRPr lang="zh-HK" altLang="en-US" sz="1600" b="0" kern="1200" dirty="0">
            <a:latin typeface="標楷體" panose="03000509000000000000" pitchFamily="65" charset="-120"/>
            <a:ea typeface="標楷體" panose="03000509000000000000" pitchFamily="65" charset="-120"/>
          </a:endParaRPr>
        </a:p>
      </dsp:txBody>
      <dsp:txXfrm rot="-5400000">
        <a:off x="792523" y="3084790"/>
        <a:ext cx="5288997" cy="664066"/>
      </dsp:txXfrm>
    </dsp:sp>
    <dsp:sp modelId="{4CC32E4F-1B42-4D59-BD81-D74EFCBCD2C5}">
      <dsp:nvSpPr>
        <dsp:cNvPr id="0" name=""/>
        <dsp:cNvSpPr/>
      </dsp:nvSpPr>
      <dsp:spPr>
        <a:xfrm rot="5400000">
          <a:off x="-169826" y="4234213"/>
          <a:ext cx="1132176" cy="792523"/>
        </a:xfrm>
        <a:prstGeom prst="chevron">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TW" altLang="en-US" sz="1500" b="0" kern="1200" dirty="0" smtClean="0">
              <a:latin typeface="標楷體" panose="03000509000000000000" pitchFamily="65" charset="-120"/>
              <a:ea typeface="標楷體" panose="03000509000000000000" pitchFamily="65" charset="-120"/>
            </a:rPr>
            <a:t>第五階段</a:t>
          </a:r>
          <a:endParaRPr lang="zh-HK" altLang="en-US" sz="1500" b="0" kern="1200" dirty="0">
            <a:latin typeface="標楷體" panose="03000509000000000000" pitchFamily="65" charset="-120"/>
            <a:ea typeface="標楷體" panose="03000509000000000000" pitchFamily="65" charset="-120"/>
          </a:endParaRPr>
        </a:p>
      </dsp:txBody>
      <dsp:txXfrm rot="-5400000">
        <a:off x="1" y="4460649"/>
        <a:ext cx="792523" cy="339653"/>
      </dsp:txXfrm>
    </dsp:sp>
    <dsp:sp modelId="{8EBC2545-67DA-4147-994E-84D01CD8F609}">
      <dsp:nvSpPr>
        <dsp:cNvPr id="0" name=""/>
        <dsp:cNvSpPr/>
      </dsp:nvSpPr>
      <dsp:spPr>
        <a:xfrm rot="5400000">
          <a:off x="3087026" y="1769883"/>
          <a:ext cx="735914" cy="5324921"/>
        </a:xfrm>
        <a:prstGeom prst="round2SameRect">
          <a:avLst/>
        </a:prstGeom>
        <a:no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zh-HK" altLang="en-US" sz="1600" b="0" kern="1200" dirty="0" smtClean="0">
              <a:latin typeface="標楷體" panose="03000509000000000000" pitchFamily="65" charset="-120"/>
              <a:ea typeface="標楷體" panose="03000509000000000000" pitchFamily="65" charset="-120"/>
            </a:rPr>
            <a:t>最終判令 </a:t>
          </a:r>
          <a:endParaRPr lang="zh-HK" altLang="en-US" sz="1600" b="0" kern="1200" dirty="0">
            <a:latin typeface="標楷體" panose="03000509000000000000" pitchFamily="65" charset="-120"/>
            <a:ea typeface="標楷體" panose="03000509000000000000" pitchFamily="65" charset="-120"/>
          </a:endParaRPr>
        </a:p>
      </dsp:txBody>
      <dsp:txXfrm rot="-5400000">
        <a:off x="792523" y="4100310"/>
        <a:ext cx="5288997" cy="6640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3A1C4B-6EA5-4811-8919-F0D11E87CB38}">
      <dsp:nvSpPr>
        <dsp:cNvPr id="0" name=""/>
        <dsp:cNvSpPr/>
      </dsp:nvSpPr>
      <dsp:spPr>
        <a:xfrm>
          <a:off x="-5774236" y="-890646"/>
          <a:ext cx="6928075" cy="6928075"/>
        </a:xfrm>
        <a:prstGeom prst="blockArc">
          <a:avLst>
            <a:gd name="adj1" fmla="val 18900000"/>
            <a:gd name="adj2" fmla="val 2700000"/>
            <a:gd name="adj3" fmla="val 312"/>
          </a:avLst>
        </a:prstGeom>
        <a:noFill/>
        <a:ln w="12700" cap="flat" cmpd="sng" algn="ctr">
          <a:solidFill>
            <a:schemeClr val="accent2">
              <a:shade val="60000"/>
              <a:hueOff val="0"/>
              <a:satOff val="0"/>
              <a:lumOff val="0"/>
              <a:alphaOff val="0"/>
            </a:schemeClr>
          </a:solidFill>
          <a:prstDash val="solid"/>
          <a:miter lim="800000"/>
        </a:ln>
        <a:effectLst/>
        <a:sp3d z="-227350" prstMaterial="matte"/>
      </dsp:spPr>
      <dsp:style>
        <a:lnRef idx="2">
          <a:scrgbClr r="0" g="0" b="0"/>
        </a:lnRef>
        <a:fillRef idx="0">
          <a:scrgbClr r="0" g="0" b="0"/>
        </a:fillRef>
        <a:effectRef idx="0">
          <a:scrgbClr r="0" g="0" b="0"/>
        </a:effectRef>
        <a:fontRef idx="minor"/>
      </dsp:style>
    </dsp:sp>
    <dsp:sp modelId="{5BD0611C-895C-454C-9798-D5916BB863F3}">
      <dsp:nvSpPr>
        <dsp:cNvPr id="0" name=""/>
        <dsp:cNvSpPr/>
      </dsp:nvSpPr>
      <dsp:spPr>
        <a:xfrm>
          <a:off x="946107" y="735269"/>
          <a:ext cx="6494343" cy="1470332"/>
        </a:xfrm>
        <a:prstGeom prst="rect">
          <a:avLst/>
        </a:prstGeom>
        <a:solidFill>
          <a:schemeClr val="accent5">
            <a:lumMod val="60000"/>
            <a:lumOff val="4000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167077" tIns="121920" rIns="121920" bIns="121920" numCol="1" spcCol="1270" anchor="ctr" anchorCtr="0">
          <a:noAutofit/>
          <a:sp3d extrusionH="28000" prstMaterial="matte"/>
        </a:bodyPr>
        <a:lstStyle/>
        <a:p>
          <a:pPr lvl="0" algn="l" defTabSz="2133600">
            <a:lnSpc>
              <a:spcPct val="90000"/>
            </a:lnSpc>
            <a:spcBef>
              <a:spcPct val="0"/>
            </a:spcBef>
            <a:spcAft>
              <a:spcPct val="35000"/>
            </a:spcAft>
          </a:pPr>
          <a:r>
            <a:rPr lang="zh-TW" altLang="en-US" sz="4800" kern="1200" dirty="0" smtClean="0">
              <a:latin typeface="標楷體" panose="03000509000000000000" pitchFamily="65" charset="-120"/>
              <a:ea typeface="標楷體" panose="03000509000000000000" pitchFamily="65" charset="-120"/>
            </a:rPr>
            <a:t>兒童為本</a:t>
          </a:r>
          <a:endParaRPr lang="zh-HK" altLang="en-US" sz="4800" kern="1200" dirty="0">
            <a:latin typeface="標楷體" panose="03000509000000000000" pitchFamily="65" charset="-120"/>
            <a:ea typeface="標楷體" panose="03000509000000000000" pitchFamily="65" charset="-120"/>
          </a:endParaRPr>
        </a:p>
      </dsp:txBody>
      <dsp:txXfrm>
        <a:off x="946107" y="735269"/>
        <a:ext cx="6494343" cy="1470332"/>
      </dsp:txXfrm>
    </dsp:sp>
    <dsp:sp modelId="{FF7EB3F7-1714-44EB-9383-F64C4436B5EE}">
      <dsp:nvSpPr>
        <dsp:cNvPr id="0" name=""/>
        <dsp:cNvSpPr/>
      </dsp:nvSpPr>
      <dsp:spPr>
        <a:xfrm>
          <a:off x="27149" y="551477"/>
          <a:ext cx="1837915" cy="1837915"/>
        </a:xfrm>
        <a:prstGeom prst="ellipse">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a:sp3d prstMaterial="matte"/>
      </dsp:spPr>
      <dsp:style>
        <a:lnRef idx="1">
          <a:scrgbClr r="0" g="0" b="0"/>
        </a:lnRef>
        <a:fillRef idx="1">
          <a:scrgbClr r="0" g="0" b="0"/>
        </a:fillRef>
        <a:effectRef idx="0">
          <a:scrgbClr r="0" g="0" b="0"/>
        </a:effectRef>
        <a:fontRef idx="minor"/>
      </dsp:style>
    </dsp:sp>
    <dsp:sp modelId="{E592342B-2512-443A-BB37-5B4DBA7D8DF7}">
      <dsp:nvSpPr>
        <dsp:cNvPr id="0" name=""/>
        <dsp:cNvSpPr/>
      </dsp:nvSpPr>
      <dsp:spPr>
        <a:xfrm>
          <a:off x="946107" y="2941180"/>
          <a:ext cx="6494343" cy="1470332"/>
        </a:xfrm>
        <a:prstGeom prst="rect">
          <a:avLst/>
        </a:prstGeom>
        <a:solidFill>
          <a:schemeClr val="accent5">
            <a:lumMod val="60000"/>
            <a:lumOff val="4000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167077" tIns="121920" rIns="121920" bIns="121920" numCol="1" spcCol="1270" anchor="ctr" anchorCtr="0">
          <a:noAutofit/>
          <a:sp3d extrusionH="28000" prstMaterial="matte"/>
        </a:bodyPr>
        <a:lstStyle/>
        <a:p>
          <a:pPr lvl="0" algn="l" defTabSz="2133600">
            <a:lnSpc>
              <a:spcPct val="90000"/>
            </a:lnSpc>
            <a:spcBef>
              <a:spcPct val="0"/>
            </a:spcBef>
            <a:spcAft>
              <a:spcPct val="35000"/>
            </a:spcAft>
          </a:pPr>
          <a:r>
            <a:rPr lang="zh-TW" altLang="en-US" sz="4800" kern="1200" dirty="0" smtClean="0">
              <a:latin typeface="標楷體" panose="03000509000000000000" pitchFamily="65" charset="-120"/>
              <a:ea typeface="標楷體" panose="03000509000000000000" pitchFamily="65" charset="-120"/>
            </a:rPr>
            <a:t>及早介入</a:t>
          </a:r>
          <a:endParaRPr lang="zh-HK" altLang="en-US" sz="4800" kern="1200" dirty="0">
            <a:latin typeface="標楷體" panose="03000509000000000000" pitchFamily="65" charset="-120"/>
            <a:ea typeface="標楷體" panose="03000509000000000000" pitchFamily="65" charset="-120"/>
          </a:endParaRPr>
        </a:p>
      </dsp:txBody>
      <dsp:txXfrm>
        <a:off x="946107" y="2941180"/>
        <a:ext cx="6494343" cy="1470332"/>
      </dsp:txXfrm>
    </dsp:sp>
    <dsp:sp modelId="{D4BA2192-F425-4A28-B046-9E717DAE8E4B}">
      <dsp:nvSpPr>
        <dsp:cNvPr id="0" name=""/>
        <dsp:cNvSpPr/>
      </dsp:nvSpPr>
      <dsp:spPr>
        <a:xfrm>
          <a:off x="27149" y="2757388"/>
          <a:ext cx="1837915" cy="1837915"/>
        </a:xfrm>
        <a:prstGeom prst="ellipse">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a:sp3d prstMaterial="matte"/>
      </dsp:spPr>
      <dsp:style>
        <a:lnRef idx="1">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103BC9-E2ED-4328-8CDA-2A7C16ED431C}">
      <dsp:nvSpPr>
        <dsp:cNvPr id="0" name=""/>
        <dsp:cNvSpPr/>
      </dsp:nvSpPr>
      <dsp:spPr>
        <a:xfrm>
          <a:off x="1234038" y="0"/>
          <a:ext cx="5347720" cy="534772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zh-TW" altLang="en-US" sz="1900" kern="1200" dirty="0" smtClean="0"/>
            <a:t>其他體系</a:t>
          </a:r>
          <a:endParaRPr lang="zh-HK" altLang="en-US" sz="1900" kern="1200" dirty="0"/>
        </a:p>
      </dsp:txBody>
      <dsp:txXfrm>
        <a:off x="3160286" y="267385"/>
        <a:ext cx="1495222" cy="802158"/>
      </dsp:txXfrm>
    </dsp:sp>
    <dsp:sp modelId="{B18FB246-7306-422E-B306-3565527E0500}">
      <dsp:nvSpPr>
        <dsp:cNvPr id="0" name=""/>
        <dsp:cNvSpPr/>
      </dsp:nvSpPr>
      <dsp:spPr>
        <a:xfrm>
          <a:off x="1768810" y="1069544"/>
          <a:ext cx="4278176" cy="4278176"/>
        </a:xfrm>
        <a:prstGeom prst="ellipse">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zh-TW" altLang="en-US" sz="1900" kern="1200" dirty="0" smtClean="0"/>
            <a:t>家庭及親人</a:t>
          </a:r>
          <a:endParaRPr lang="zh-HK" altLang="en-US" sz="1900" kern="1200" dirty="0"/>
        </a:p>
      </dsp:txBody>
      <dsp:txXfrm>
        <a:off x="3160286" y="1326234"/>
        <a:ext cx="1495222" cy="770071"/>
      </dsp:txXfrm>
    </dsp:sp>
    <dsp:sp modelId="{A0C5C7E8-65E4-42DD-B1DC-358D0DCF8FAB}">
      <dsp:nvSpPr>
        <dsp:cNvPr id="0" name=""/>
        <dsp:cNvSpPr/>
      </dsp:nvSpPr>
      <dsp:spPr>
        <a:xfrm>
          <a:off x="2303582" y="2139087"/>
          <a:ext cx="3208632" cy="3208632"/>
        </a:xfrm>
        <a:prstGeom prst="ellipse">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zh-TW" altLang="en-US" sz="1900" kern="1200" dirty="0" smtClean="0"/>
            <a:t>父母</a:t>
          </a:r>
          <a:endParaRPr lang="zh-HK" altLang="en-US" sz="1900" kern="1200" dirty="0"/>
        </a:p>
      </dsp:txBody>
      <dsp:txXfrm>
        <a:off x="3160286" y="2379735"/>
        <a:ext cx="1495222" cy="721942"/>
      </dsp:txXfrm>
    </dsp:sp>
    <dsp:sp modelId="{314CC175-41DB-4CAD-9D1F-3B591CDF3E12}">
      <dsp:nvSpPr>
        <dsp:cNvPr id="0" name=""/>
        <dsp:cNvSpPr/>
      </dsp:nvSpPr>
      <dsp:spPr>
        <a:xfrm>
          <a:off x="2838354" y="3208632"/>
          <a:ext cx="2139088" cy="2139088"/>
        </a:xfrm>
        <a:prstGeom prst="ellipse">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zh-TW" altLang="en-US" sz="1900" kern="1200" dirty="0" smtClean="0"/>
            <a:t>孩子</a:t>
          </a:r>
          <a:endParaRPr lang="zh-HK" altLang="en-US" sz="1900" kern="1200" dirty="0"/>
        </a:p>
      </dsp:txBody>
      <dsp:txXfrm>
        <a:off x="3151616" y="3743404"/>
        <a:ext cx="1512563" cy="1069544"/>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B8105D9-903F-46A5-AE06-D73B16ACD33B}" type="datetimeFigureOut">
              <a:rPr lang="zh-HK" altLang="en-US" smtClean="0"/>
              <a:t>14/10/2019</a:t>
            </a:fld>
            <a:endParaRPr lang="zh-HK" altLang="en-US"/>
          </a:p>
        </p:txBody>
      </p:sp>
      <p:sp>
        <p:nvSpPr>
          <p:cNvPr id="4" name="頁尾版面配置區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2EEFDD0-837D-461A-8D36-52547A66390A}" type="slidenum">
              <a:rPr lang="zh-HK" altLang="en-US" smtClean="0"/>
              <a:t>‹#›</a:t>
            </a:fld>
            <a:endParaRPr lang="zh-HK" altLang="en-US"/>
          </a:p>
        </p:txBody>
      </p:sp>
    </p:spTree>
    <p:extLst>
      <p:ext uri="{BB962C8B-B14F-4D97-AF65-F5344CB8AC3E}">
        <p14:creationId xmlns:p14="http://schemas.microsoft.com/office/powerpoint/2010/main" val="95366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97B35CB-C59C-4222-B484-51BE79CDFD58}" type="datetimeFigureOut">
              <a:rPr lang="zh-HK" altLang="en-US" smtClean="0"/>
              <a:t>14/10/2019</a:t>
            </a:fld>
            <a:endParaRPr lang="zh-HK" altLang="en-US"/>
          </a:p>
        </p:txBody>
      </p:sp>
      <p:sp>
        <p:nvSpPr>
          <p:cNvPr id="4" name="投影片圖像版面配置區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6" name="頁尾版面配置區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DF6D8C8-FBA8-4FE4-80DB-11DE63476A2F}" type="slidenum">
              <a:rPr lang="zh-HK" altLang="en-US" smtClean="0"/>
              <a:t>‹#›</a:t>
            </a:fld>
            <a:endParaRPr lang="zh-HK" altLang="en-US"/>
          </a:p>
        </p:txBody>
      </p:sp>
    </p:spTree>
    <p:extLst>
      <p:ext uri="{BB962C8B-B14F-4D97-AF65-F5344CB8AC3E}">
        <p14:creationId xmlns:p14="http://schemas.microsoft.com/office/powerpoint/2010/main" val="2669389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2</a:t>
            </a:fld>
            <a:endParaRPr lang="zh-HK" altLang="en-US"/>
          </a:p>
        </p:txBody>
      </p:sp>
    </p:spTree>
    <p:extLst>
      <p:ext uri="{BB962C8B-B14F-4D97-AF65-F5344CB8AC3E}">
        <p14:creationId xmlns:p14="http://schemas.microsoft.com/office/powerpoint/2010/main" val="1134245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30</a:t>
            </a:fld>
            <a:endParaRPr lang="zh-HK" altLang="en-US"/>
          </a:p>
        </p:txBody>
      </p:sp>
    </p:spTree>
    <p:extLst>
      <p:ext uri="{BB962C8B-B14F-4D97-AF65-F5344CB8AC3E}">
        <p14:creationId xmlns:p14="http://schemas.microsoft.com/office/powerpoint/2010/main" val="477986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34</a:t>
            </a:fld>
            <a:endParaRPr lang="zh-HK" altLang="en-US"/>
          </a:p>
        </p:txBody>
      </p:sp>
    </p:spTree>
    <p:extLst>
      <p:ext uri="{BB962C8B-B14F-4D97-AF65-F5344CB8AC3E}">
        <p14:creationId xmlns:p14="http://schemas.microsoft.com/office/powerpoint/2010/main" val="764741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35</a:t>
            </a:fld>
            <a:endParaRPr lang="zh-HK" altLang="en-US"/>
          </a:p>
        </p:txBody>
      </p:sp>
    </p:spTree>
    <p:extLst>
      <p:ext uri="{BB962C8B-B14F-4D97-AF65-F5344CB8AC3E}">
        <p14:creationId xmlns:p14="http://schemas.microsoft.com/office/powerpoint/2010/main" val="3794338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36</a:t>
            </a:fld>
            <a:endParaRPr lang="zh-HK" altLang="en-US"/>
          </a:p>
        </p:txBody>
      </p:sp>
    </p:spTree>
    <p:extLst>
      <p:ext uri="{BB962C8B-B14F-4D97-AF65-F5344CB8AC3E}">
        <p14:creationId xmlns:p14="http://schemas.microsoft.com/office/powerpoint/2010/main" val="637632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37</a:t>
            </a:fld>
            <a:endParaRPr lang="zh-HK" altLang="en-US"/>
          </a:p>
        </p:txBody>
      </p:sp>
    </p:spTree>
    <p:extLst>
      <p:ext uri="{BB962C8B-B14F-4D97-AF65-F5344CB8AC3E}">
        <p14:creationId xmlns:p14="http://schemas.microsoft.com/office/powerpoint/2010/main" val="2947091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38</a:t>
            </a:fld>
            <a:endParaRPr lang="zh-HK" altLang="en-US"/>
          </a:p>
        </p:txBody>
      </p:sp>
    </p:spTree>
    <p:extLst>
      <p:ext uri="{BB962C8B-B14F-4D97-AF65-F5344CB8AC3E}">
        <p14:creationId xmlns:p14="http://schemas.microsoft.com/office/powerpoint/2010/main" val="40625099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HK" dirty="0" smtClean="0"/>
              <a:t>Q &amp; A</a:t>
            </a:r>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39</a:t>
            </a:fld>
            <a:endParaRPr lang="zh-HK" altLang="en-US"/>
          </a:p>
        </p:txBody>
      </p:sp>
    </p:spTree>
    <p:extLst>
      <p:ext uri="{BB962C8B-B14F-4D97-AF65-F5344CB8AC3E}">
        <p14:creationId xmlns:p14="http://schemas.microsoft.com/office/powerpoint/2010/main" val="1824861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3</a:t>
            </a:fld>
            <a:endParaRPr lang="zh-HK" altLang="en-US"/>
          </a:p>
        </p:txBody>
      </p:sp>
    </p:spTree>
    <p:extLst>
      <p:ext uri="{BB962C8B-B14F-4D97-AF65-F5344CB8AC3E}">
        <p14:creationId xmlns:p14="http://schemas.microsoft.com/office/powerpoint/2010/main" val="3776153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4</a:t>
            </a:fld>
            <a:endParaRPr lang="zh-HK" altLang="en-US"/>
          </a:p>
        </p:txBody>
      </p:sp>
    </p:spTree>
    <p:extLst>
      <p:ext uri="{BB962C8B-B14F-4D97-AF65-F5344CB8AC3E}">
        <p14:creationId xmlns:p14="http://schemas.microsoft.com/office/powerpoint/2010/main" val="2645421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12</a:t>
            </a:fld>
            <a:endParaRPr lang="zh-HK" altLang="en-US"/>
          </a:p>
        </p:txBody>
      </p:sp>
    </p:spTree>
    <p:extLst>
      <p:ext uri="{BB962C8B-B14F-4D97-AF65-F5344CB8AC3E}">
        <p14:creationId xmlns:p14="http://schemas.microsoft.com/office/powerpoint/2010/main" val="1575234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HK" dirty="0" smtClean="0"/>
          </a:p>
          <a:p>
            <a:endParaRPr lang="zh-HK" altLang="en-US" dirty="0" smtClean="0"/>
          </a:p>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13</a:t>
            </a:fld>
            <a:endParaRPr lang="zh-HK" altLang="en-US"/>
          </a:p>
        </p:txBody>
      </p:sp>
    </p:spTree>
    <p:extLst>
      <p:ext uri="{BB962C8B-B14F-4D97-AF65-F5344CB8AC3E}">
        <p14:creationId xmlns:p14="http://schemas.microsoft.com/office/powerpoint/2010/main" val="1791826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14</a:t>
            </a:fld>
            <a:endParaRPr lang="zh-HK" altLang="en-US"/>
          </a:p>
        </p:txBody>
      </p:sp>
    </p:spTree>
    <p:extLst>
      <p:ext uri="{BB962C8B-B14F-4D97-AF65-F5344CB8AC3E}">
        <p14:creationId xmlns:p14="http://schemas.microsoft.com/office/powerpoint/2010/main" val="3351423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21</a:t>
            </a:fld>
            <a:endParaRPr lang="zh-HK" altLang="en-US"/>
          </a:p>
        </p:txBody>
      </p:sp>
    </p:spTree>
    <p:extLst>
      <p:ext uri="{BB962C8B-B14F-4D97-AF65-F5344CB8AC3E}">
        <p14:creationId xmlns:p14="http://schemas.microsoft.com/office/powerpoint/2010/main" val="2143885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smtClean="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22</a:t>
            </a:fld>
            <a:endParaRPr lang="zh-HK" altLang="en-US"/>
          </a:p>
        </p:txBody>
      </p:sp>
    </p:spTree>
    <p:extLst>
      <p:ext uri="{BB962C8B-B14F-4D97-AF65-F5344CB8AC3E}">
        <p14:creationId xmlns:p14="http://schemas.microsoft.com/office/powerpoint/2010/main" val="3640407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5DF6D8C8-FBA8-4FE4-80DB-11DE63476A2F}" type="slidenum">
              <a:rPr lang="zh-HK" altLang="en-US" smtClean="0"/>
              <a:t>27</a:t>
            </a:fld>
            <a:endParaRPr lang="zh-HK" altLang="en-US"/>
          </a:p>
        </p:txBody>
      </p:sp>
    </p:spTree>
    <p:extLst>
      <p:ext uri="{BB962C8B-B14F-4D97-AF65-F5344CB8AC3E}">
        <p14:creationId xmlns:p14="http://schemas.microsoft.com/office/powerpoint/2010/main" val="2188776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000">
                <a:latin typeface="標楷體" panose="03000509000000000000" pitchFamily="65" charset="-120"/>
                <a:ea typeface="標楷體" panose="03000509000000000000" pitchFamily="65" charset="-120"/>
              </a:defRPr>
            </a:lvl1pPr>
          </a:lstStyle>
          <a:p>
            <a:r>
              <a:rPr lang="zh-TW" altLang="en-US" dirty="0" smtClean="0"/>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000">
                <a:latin typeface="標楷體" panose="03000509000000000000" pitchFamily="65" charset="-120"/>
                <a:ea typeface="標楷體" panose="03000509000000000000" pitchFamily="65" charset="-12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smtClean="0"/>
              <a:t>按一下以編輯母片副標題樣式</a:t>
            </a:r>
            <a:endParaRPr lang="en-US" dirty="0"/>
          </a:p>
        </p:txBody>
      </p:sp>
      <p:sp>
        <p:nvSpPr>
          <p:cNvPr id="4" name="Date Placeholder 3"/>
          <p:cNvSpPr>
            <a:spLocks noGrp="1"/>
          </p:cNvSpPr>
          <p:nvPr>
            <p:ph type="dt" sz="half" idx="10"/>
          </p:nvPr>
        </p:nvSpPr>
        <p:spPr/>
        <p:txBody>
          <a:bodyPr/>
          <a:lstStyle/>
          <a:p>
            <a:fld id="{90FA7A0D-EAAF-4B31-A8E2-BFA305067B37}" type="datetime1">
              <a:rPr lang="zh-HK" altLang="en-US" smtClean="0"/>
              <a:t>14/10/2019</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4387BD7C-DEF6-4016-B510-C3F4F36F6482}" type="slidenum">
              <a:rPr lang="zh-HK" altLang="en-US" smtClean="0"/>
              <a:t>‹#›</a:t>
            </a:fld>
            <a:endParaRPr lang="zh-HK" altLang="en-US"/>
          </a:p>
        </p:txBody>
      </p:sp>
    </p:spTree>
    <p:extLst>
      <p:ext uri="{BB962C8B-B14F-4D97-AF65-F5344CB8AC3E}">
        <p14:creationId xmlns:p14="http://schemas.microsoft.com/office/powerpoint/2010/main" val="26713209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F146BA2-F86C-49CC-8191-61E0D929698D}" type="datetime1">
              <a:rPr lang="zh-HK" altLang="en-US" smtClean="0"/>
              <a:t>14/10/2019</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4387BD7C-DEF6-4016-B510-C3F4F36F6482}" type="slidenum">
              <a:rPr lang="zh-HK" altLang="en-US" smtClean="0"/>
              <a:t>‹#›</a:t>
            </a:fld>
            <a:endParaRPr lang="zh-HK" altLang="en-US"/>
          </a:p>
        </p:txBody>
      </p:sp>
    </p:spTree>
    <p:extLst>
      <p:ext uri="{BB962C8B-B14F-4D97-AF65-F5344CB8AC3E}">
        <p14:creationId xmlns:p14="http://schemas.microsoft.com/office/powerpoint/2010/main" val="859608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124A7F7-058D-4C56-BDEE-F8BACDC15589}" type="datetime1">
              <a:rPr lang="zh-HK" altLang="en-US" smtClean="0"/>
              <a:t>14/10/2019</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4387BD7C-DEF6-4016-B510-C3F4F36F6482}" type="slidenum">
              <a:rPr lang="zh-HK" altLang="en-US" smtClean="0"/>
              <a:t>‹#›</a:t>
            </a:fld>
            <a:endParaRPr lang="zh-HK" altLang="en-US"/>
          </a:p>
        </p:txBody>
      </p:sp>
    </p:spTree>
    <p:extLst>
      <p:ext uri="{BB962C8B-B14F-4D97-AF65-F5344CB8AC3E}">
        <p14:creationId xmlns:p14="http://schemas.microsoft.com/office/powerpoint/2010/main" val="69134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9999"/>
                </a:solidFill>
                <a:latin typeface="標楷體" panose="03000509000000000000" pitchFamily="65" charset="-120"/>
                <a:ea typeface="標楷體" panose="03000509000000000000" pitchFamily="65" charset="-120"/>
                <a:cs typeface="Adobe Devanagari" panose="02040503050201020203" pitchFamily="18" charset="0"/>
              </a:defRPr>
            </a:lvl1pPr>
          </a:lstStyle>
          <a:p>
            <a:r>
              <a:rPr lang="zh-TW" altLang="en-US" dirty="0" smtClean="0"/>
              <a:t>按一下以編輯母片標題樣式</a:t>
            </a:r>
            <a:endParaRPr lang="en-US" dirty="0"/>
          </a:p>
        </p:txBody>
      </p:sp>
      <p:sp>
        <p:nvSpPr>
          <p:cNvPr id="3" name="Content Placeholder 2"/>
          <p:cNvSpPr>
            <a:spLocks noGrp="1"/>
          </p:cNvSpPr>
          <p:nvPr>
            <p:ph idx="1"/>
          </p:nvPr>
        </p:nvSpPr>
        <p:spPr/>
        <p:txBody>
          <a:bodyPr/>
          <a:lstStyle>
            <a:lvl1pPr>
              <a:defRPr>
                <a:latin typeface="標楷體" panose="03000509000000000000" pitchFamily="65" charset="-120"/>
                <a:ea typeface="標楷體" panose="03000509000000000000" pitchFamily="65" charset="-120"/>
              </a:defRPr>
            </a:lvl1pPr>
            <a:lvl2pPr>
              <a:defRPr>
                <a:latin typeface="標楷體" panose="03000509000000000000" pitchFamily="65" charset="-120"/>
                <a:ea typeface="標楷體" panose="03000509000000000000" pitchFamily="65" charset="-120"/>
              </a:defRPr>
            </a:lvl2pPr>
            <a:lvl3pPr>
              <a:defRPr>
                <a:latin typeface="標楷體" panose="03000509000000000000" pitchFamily="65" charset="-120"/>
                <a:ea typeface="標楷體" panose="03000509000000000000" pitchFamily="65" charset="-120"/>
              </a:defRPr>
            </a:lvl3pPr>
            <a:lvl4pPr>
              <a:defRPr>
                <a:latin typeface="標楷體" panose="03000509000000000000" pitchFamily="65" charset="-120"/>
                <a:ea typeface="標楷體" panose="03000509000000000000" pitchFamily="65" charset="-120"/>
              </a:defRPr>
            </a:lvl4pPr>
            <a:lvl5pPr>
              <a:defRPr>
                <a:latin typeface="標楷體" panose="03000509000000000000" pitchFamily="65" charset="-120"/>
                <a:ea typeface="標楷體" panose="03000509000000000000" pitchFamily="65" charset="-120"/>
              </a:defRPr>
            </a:lvl5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Date Placeholder 3"/>
          <p:cNvSpPr>
            <a:spLocks noGrp="1"/>
          </p:cNvSpPr>
          <p:nvPr>
            <p:ph type="dt" sz="half" idx="10"/>
          </p:nvPr>
        </p:nvSpPr>
        <p:spPr/>
        <p:txBody>
          <a:bodyPr/>
          <a:lstStyle/>
          <a:p>
            <a:fld id="{6D2321C5-2EE8-4385-AAEA-C3BB7F690A94}" type="datetime1">
              <a:rPr lang="zh-HK" altLang="en-US" smtClean="0"/>
              <a:t>14/10/2019</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4387BD7C-DEF6-4016-B510-C3F4F36F6482}" type="slidenum">
              <a:rPr lang="zh-HK" altLang="en-US" smtClean="0"/>
              <a:t>‹#›</a:t>
            </a:fld>
            <a:endParaRPr lang="zh-HK" altLang="en-US"/>
          </a:p>
        </p:txBody>
      </p:sp>
      <p:pic>
        <p:nvPicPr>
          <p:cNvPr id="7" name="圖片 6"/>
          <p:cNvPicPr>
            <a:picLocks noChangeAspect="1"/>
          </p:cNvPicPr>
          <p:nvPr userDrawn="1"/>
        </p:nvPicPr>
        <p:blipFill rotWithShape="1">
          <a:blip r:embed="rId2">
            <a:clrChange>
              <a:clrFrom>
                <a:srgbClr val="FFFFFF"/>
              </a:clrFrom>
              <a:clrTo>
                <a:srgbClr val="FFFFFF">
                  <a:alpha val="0"/>
                </a:srgbClr>
              </a:clrTo>
            </a:clrChange>
          </a:blip>
          <a:srcRect l="55807" t="28347" r="13100" b="-540"/>
          <a:stretch/>
        </p:blipFill>
        <p:spPr>
          <a:xfrm>
            <a:off x="6256680" y="3087071"/>
            <a:ext cx="2887320" cy="3770929"/>
          </a:xfrm>
          <a:prstGeom prst="rect">
            <a:avLst/>
          </a:prstGeom>
        </p:spPr>
      </p:pic>
    </p:spTree>
    <p:extLst>
      <p:ext uri="{BB962C8B-B14F-4D97-AF65-F5344CB8AC3E}">
        <p14:creationId xmlns:p14="http://schemas.microsoft.com/office/powerpoint/2010/main" val="4060137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400"/>
            </a:lvl1pPr>
          </a:lstStyle>
          <a:p>
            <a:r>
              <a:rPr lang="zh-TW" altLang="en-US" dirty="0" smtClean="0"/>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CD88DEF0-8B58-4E9B-9518-6A3055CD21D7}" type="datetime1">
              <a:rPr lang="zh-HK" altLang="en-US" smtClean="0"/>
              <a:t>14/10/2019</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4387BD7C-DEF6-4016-B510-C3F4F36F6482}" type="slidenum">
              <a:rPr lang="zh-HK" altLang="en-US" smtClean="0"/>
              <a:t>‹#›</a:t>
            </a:fld>
            <a:endParaRPr lang="zh-HK" altLang="en-US"/>
          </a:p>
        </p:txBody>
      </p:sp>
      <p:pic>
        <p:nvPicPr>
          <p:cNvPr id="7" name="圖片 6"/>
          <p:cNvPicPr>
            <a:picLocks noChangeAspect="1"/>
          </p:cNvPicPr>
          <p:nvPr userDrawn="1"/>
        </p:nvPicPr>
        <p:blipFill rotWithShape="1">
          <a:blip r:embed="rId2">
            <a:clrChange>
              <a:clrFrom>
                <a:srgbClr val="FFFFFF"/>
              </a:clrFrom>
              <a:clrTo>
                <a:srgbClr val="FFFFFF">
                  <a:alpha val="0"/>
                </a:srgbClr>
              </a:clrTo>
            </a:clrChange>
          </a:blip>
          <a:srcRect l="55807" t="28347" r="13100" b="-540"/>
          <a:stretch/>
        </p:blipFill>
        <p:spPr>
          <a:xfrm>
            <a:off x="6256680" y="3087071"/>
            <a:ext cx="2887320" cy="3770929"/>
          </a:xfrm>
          <a:prstGeom prst="rect">
            <a:avLst/>
          </a:prstGeom>
        </p:spPr>
      </p:pic>
    </p:spTree>
    <p:extLst>
      <p:ext uri="{BB962C8B-B14F-4D97-AF65-F5344CB8AC3E}">
        <p14:creationId xmlns:p14="http://schemas.microsoft.com/office/powerpoint/2010/main" val="9071068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E65CC4B3-CDF3-4238-9643-B714A468AE0C}" type="datetime1">
              <a:rPr lang="zh-HK" altLang="en-US" smtClean="0"/>
              <a:t>14/10/2019</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4387BD7C-DEF6-4016-B510-C3F4F36F6482}" type="slidenum">
              <a:rPr lang="zh-HK" altLang="en-US" smtClean="0"/>
              <a:t>‹#›</a:t>
            </a:fld>
            <a:endParaRPr lang="zh-HK" altLang="en-US"/>
          </a:p>
        </p:txBody>
      </p:sp>
    </p:spTree>
    <p:extLst>
      <p:ext uri="{BB962C8B-B14F-4D97-AF65-F5344CB8AC3E}">
        <p14:creationId xmlns:p14="http://schemas.microsoft.com/office/powerpoint/2010/main" val="1180140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9F6A25BF-3679-45C9-92BB-7FD116F6F26C}" type="datetime1">
              <a:rPr lang="zh-HK" altLang="en-US" smtClean="0"/>
              <a:t>14/10/2019</a:t>
            </a:fld>
            <a:endParaRPr lang="zh-HK" altLang="en-US"/>
          </a:p>
        </p:txBody>
      </p:sp>
      <p:sp>
        <p:nvSpPr>
          <p:cNvPr id="8" name="Footer Placeholder 7"/>
          <p:cNvSpPr>
            <a:spLocks noGrp="1"/>
          </p:cNvSpPr>
          <p:nvPr>
            <p:ph type="ftr" sz="quarter" idx="11"/>
          </p:nvPr>
        </p:nvSpPr>
        <p:spPr/>
        <p:txBody>
          <a:bodyPr/>
          <a:lstStyle/>
          <a:p>
            <a:endParaRPr lang="zh-HK" altLang="en-US"/>
          </a:p>
        </p:txBody>
      </p:sp>
      <p:sp>
        <p:nvSpPr>
          <p:cNvPr id="9" name="Slide Number Placeholder 8"/>
          <p:cNvSpPr>
            <a:spLocks noGrp="1"/>
          </p:cNvSpPr>
          <p:nvPr>
            <p:ph type="sldNum" sz="quarter" idx="12"/>
          </p:nvPr>
        </p:nvSpPr>
        <p:spPr/>
        <p:txBody>
          <a:bodyPr/>
          <a:lstStyle/>
          <a:p>
            <a:fld id="{4387BD7C-DEF6-4016-B510-C3F4F36F6482}" type="slidenum">
              <a:rPr lang="zh-HK" altLang="en-US" smtClean="0"/>
              <a:t>‹#›</a:t>
            </a:fld>
            <a:endParaRPr lang="zh-HK" altLang="en-US"/>
          </a:p>
        </p:txBody>
      </p:sp>
    </p:spTree>
    <p:extLst>
      <p:ext uri="{BB962C8B-B14F-4D97-AF65-F5344CB8AC3E}">
        <p14:creationId xmlns:p14="http://schemas.microsoft.com/office/powerpoint/2010/main" val="9533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F69234B3-FE38-4AC2-BF0F-3A61CD8E1D4C}" type="datetime1">
              <a:rPr lang="zh-HK" altLang="en-US" smtClean="0"/>
              <a:t>14/10/2019</a:t>
            </a:fld>
            <a:endParaRPr lang="zh-HK" altLang="en-US"/>
          </a:p>
        </p:txBody>
      </p:sp>
      <p:sp>
        <p:nvSpPr>
          <p:cNvPr id="4" name="Footer Placeholder 3"/>
          <p:cNvSpPr>
            <a:spLocks noGrp="1"/>
          </p:cNvSpPr>
          <p:nvPr>
            <p:ph type="ftr" sz="quarter" idx="11"/>
          </p:nvPr>
        </p:nvSpPr>
        <p:spPr/>
        <p:txBody>
          <a:bodyPr/>
          <a:lstStyle/>
          <a:p>
            <a:endParaRPr lang="zh-HK" altLang="en-US"/>
          </a:p>
        </p:txBody>
      </p:sp>
      <p:sp>
        <p:nvSpPr>
          <p:cNvPr id="5" name="Slide Number Placeholder 4"/>
          <p:cNvSpPr>
            <a:spLocks noGrp="1"/>
          </p:cNvSpPr>
          <p:nvPr>
            <p:ph type="sldNum" sz="quarter" idx="12"/>
          </p:nvPr>
        </p:nvSpPr>
        <p:spPr/>
        <p:txBody>
          <a:bodyPr/>
          <a:lstStyle/>
          <a:p>
            <a:fld id="{4387BD7C-DEF6-4016-B510-C3F4F36F6482}" type="slidenum">
              <a:rPr lang="zh-HK" altLang="en-US" smtClean="0"/>
              <a:t>‹#›</a:t>
            </a:fld>
            <a:endParaRPr lang="zh-HK" altLang="en-US"/>
          </a:p>
        </p:txBody>
      </p:sp>
    </p:spTree>
    <p:extLst>
      <p:ext uri="{BB962C8B-B14F-4D97-AF65-F5344CB8AC3E}">
        <p14:creationId xmlns:p14="http://schemas.microsoft.com/office/powerpoint/2010/main" val="1353589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63744D-05C0-462B-9892-355C2218E195}" type="datetime1">
              <a:rPr lang="zh-HK" altLang="en-US" smtClean="0"/>
              <a:t>14/10/2019</a:t>
            </a:fld>
            <a:endParaRPr lang="zh-HK" altLang="en-US"/>
          </a:p>
        </p:txBody>
      </p:sp>
      <p:sp>
        <p:nvSpPr>
          <p:cNvPr id="3" name="Footer Placeholder 2"/>
          <p:cNvSpPr>
            <a:spLocks noGrp="1"/>
          </p:cNvSpPr>
          <p:nvPr>
            <p:ph type="ftr" sz="quarter" idx="11"/>
          </p:nvPr>
        </p:nvSpPr>
        <p:spPr/>
        <p:txBody>
          <a:bodyPr/>
          <a:lstStyle/>
          <a:p>
            <a:endParaRPr lang="zh-HK" altLang="en-US"/>
          </a:p>
        </p:txBody>
      </p:sp>
      <p:sp>
        <p:nvSpPr>
          <p:cNvPr id="4" name="Slide Number Placeholder 3"/>
          <p:cNvSpPr>
            <a:spLocks noGrp="1"/>
          </p:cNvSpPr>
          <p:nvPr>
            <p:ph type="sldNum" sz="quarter" idx="12"/>
          </p:nvPr>
        </p:nvSpPr>
        <p:spPr/>
        <p:txBody>
          <a:bodyPr/>
          <a:lstStyle/>
          <a:p>
            <a:fld id="{4387BD7C-DEF6-4016-B510-C3F4F36F6482}" type="slidenum">
              <a:rPr lang="zh-HK" altLang="en-US" smtClean="0"/>
              <a:t>‹#›</a:t>
            </a:fld>
            <a:endParaRPr lang="zh-HK" altLang="en-US"/>
          </a:p>
        </p:txBody>
      </p:sp>
    </p:spTree>
    <p:extLst>
      <p:ext uri="{BB962C8B-B14F-4D97-AF65-F5344CB8AC3E}">
        <p14:creationId xmlns:p14="http://schemas.microsoft.com/office/powerpoint/2010/main" val="324520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3C67D29-9573-4448-8E56-592927139C97}" type="datetime1">
              <a:rPr lang="zh-HK" altLang="en-US" smtClean="0"/>
              <a:t>14/10/2019</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4387BD7C-DEF6-4016-B510-C3F4F36F6482}" type="slidenum">
              <a:rPr lang="zh-HK" altLang="en-US" smtClean="0"/>
              <a:t>‹#›</a:t>
            </a:fld>
            <a:endParaRPr lang="zh-HK" altLang="en-US"/>
          </a:p>
        </p:txBody>
      </p:sp>
    </p:spTree>
    <p:extLst>
      <p:ext uri="{BB962C8B-B14F-4D97-AF65-F5344CB8AC3E}">
        <p14:creationId xmlns:p14="http://schemas.microsoft.com/office/powerpoint/2010/main" val="6402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A672AF3C-05E4-4F66-9AAA-0CF3DB8EF920}" type="datetime1">
              <a:rPr lang="zh-HK" altLang="en-US" smtClean="0"/>
              <a:t>14/10/2019</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4387BD7C-DEF6-4016-B510-C3F4F36F6482}" type="slidenum">
              <a:rPr lang="zh-HK" altLang="en-US" smtClean="0"/>
              <a:t>‹#›</a:t>
            </a:fld>
            <a:endParaRPr lang="zh-HK" altLang="en-US"/>
          </a:p>
        </p:txBody>
      </p:sp>
    </p:spTree>
    <p:extLst>
      <p:ext uri="{BB962C8B-B14F-4D97-AF65-F5344CB8AC3E}">
        <p14:creationId xmlns:p14="http://schemas.microsoft.com/office/powerpoint/2010/main" val="1099282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dirty="0" smtClean="0"/>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AA6FD-0537-4BA7-A28F-234D59DACF57}" type="datetime1">
              <a:rPr lang="zh-HK" altLang="en-US" smtClean="0"/>
              <a:t>14/10/2019</a:t>
            </a:fld>
            <a:endParaRPr lang="zh-HK"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87BD7C-DEF6-4016-B510-C3F4F36F6482}" type="slidenum">
              <a:rPr lang="zh-HK" altLang="en-US" smtClean="0"/>
              <a:t>‹#›</a:t>
            </a:fld>
            <a:endParaRPr lang="zh-HK" altLang="en-US"/>
          </a:p>
        </p:txBody>
      </p:sp>
    </p:spTree>
    <p:extLst>
      <p:ext uri="{BB962C8B-B14F-4D97-AF65-F5344CB8AC3E}">
        <p14:creationId xmlns:p14="http://schemas.microsoft.com/office/powerpoint/2010/main" val="12161832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4000" kern="1200">
          <a:solidFill>
            <a:srgbClr val="009999"/>
          </a:solidFill>
          <a:latin typeface="標楷體" panose="03000509000000000000" pitchFamily="65" charset="-120"/>
          <a:ea typeface="標楷體" panose="03000509000000000000" pitchFamily="65" charset="-12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標楷體" panose="03000509000000000000" pitchFamily="65" charset="-120"/>
          <a:ea typeface="標楷體" panose="03000509000000000000" pitchFamily="65"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標楷體" panose="03000509000000000000" pitchFamily="65" charset="-120"/>
          <a:ea typeface="標楷體" panose="03000509000000000000" pitchFamily="65"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標楷體" panose="03000509000000000000" pitchFamily="65" charset="-120"/>
          <a:ea typeface="標楷體" panose="03000509000000000000" pitchFamily="65"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標楷體" panose="03000509000000000000" pitchFamily="65" charset="-120"/>
          <a:ea typeface="標楷體" panose="03000509000000000000" pitchFamily="65"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標楷體" panose="03000509000000000000" pitchFamily="65" charset="-120"/>
          <a:ea typeface="標楷體" panose="03000509000000000000" pitchFamily="65"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swd.gov.hk/coparenting/index.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HK" altLang="en-US" dirty="0"/>
          </a:p>
        </p:txBody>
      </p:sp>
      <p:sp>
        <p:nvSpPr>
          <p:cNvPr id="3" name="內容版面配置區 2"/>
          <p:cNvSpPr>
            <a:spLocks noGrp="1"/>
          </p:cNvSpPr>
          <p:nvPr>
            <p:ph idx="1"/>
          </p:nvPr>
        </p:nvSpPr>
        <p:spPr/>
        <p:txBody>
          <a:bodyPr>
            <a:normAutofit fontScale="92500" lnSpcReduction="10000"/>
          </a:bodyPr>
          <a:lstStyle/>
          <a:p>
            <a:endParaRPr lang="en-US" altLang="zh-HK" dirty="0" smtClean="0"/>
          </a:p>
          <a:p>
            <a:endParaRPr lang="en-US" altLang="zh-HK" dirty="0"/>
          </a:p>
          <a:p>
            <a:endParaRPr lang="en-US" altLang="zh-HK" dirty="0" smtClean="0"/>
          </a:p>
          <a:p>
            <a:endParaRPr lang="en-US" altLang="zh-HK" dirty="0"/>
          </a:p>
          <a:p>
            <a:endParaRPr lang="en-US" altLang="zh-HK" dirty="0" smtClean="0"/>
          </a:p>
          <a:p>
            <a:pPr marL="0" lvl="0" indent="0">
              <a:buNone/>
            </a:pPr>
            <a:r>
              <a:rPr lang="zh-TW" altLang="en-US" sz="2400" b="1" dirty="0">
                <a:solidFill>
                  <a:srgbClr val="7030A0"/>
                </a:solidFill>
              </a:rPr>
              <a:t>社會福利署 </a:t>
            </a:r>
          </a:p>
          <a:p>
            <a:pPr marL="0" lvl="0" indent="0">
              <a:buNone/>
            </a:pPr>
            <a:r>
              <a:rPr lang="zh-TW" altLang="en-US" sz="2400" b="1" dirty="0">
                <a:solidFill>
                  <a:srgbClr val="7030A0"/>
                </a:solidFill>
              </a:rPr>
              <a:t>家庭及兒童福利科</a:t>
            </a:r>
          </a:p>
          <a:p>
            <a:pPr marL="0" lvl="0" indent="0">
              <a:buNone/>
            </a:pPr>
            <a:r>
              <a:rPr lang="zh-TW" altLang="en-US" sz="2400" b="1" dirty="0">
                <a:solidFill>
                  <a:srgbClr val="7030A0"/>
                </a:solidFill>
              </a:rPr>
              <a:t>高級社會工作主任  </a:t>
            </a:r>
          </a:p>
          <a:p>
            <a:pPr marL="0" lvl="0" indent="0">
              <a:buNone/>
            </a:pPr>
            <a:r>
              <a:rPr lang="zh-TW" altLang="en-US" sz="2400" b="1" dirty="0">
                <a:solidFill>
                  <a:srgbClr val="7030A0"/>
                </a:solidFill>
              </a:rPr>
              <a:t>保護家庭及兒童服務</a:t>
            </a:r>
            <a:r>
              <a:rPr lang="en-US" altLang="zh-TW" sz="2400" b="1" dirty="0">
                <a:solidFill>
                  <a:srgbClr val="7030A0"/>
                </a:solidFill>
              </a:rPr>
              <a:t>(</a:t>
            </a:r>
            <a:r>
              <a:rPr lang="zh-TW" altLang="en-US" sz="2400" b="1" dirty="0">
                <a:solidFill>
                  <a:srgbClr val="7030A0"/>
                </a:solidFill>
              </a:rPr>
              <a:t>兒童管養</a:t>
            </a:r>
            <a:r>
              <a:rPr lang="en-US" altLang="zh-TW" sz="2400" b="1" dirty="0">
                <a:solidFill>
                  <a:srgbClr val="7030A0"/>
                </a:solidFill>
              </a:rPr>
              <a:t>)</a:t>
            </a:r>
          </a:p>
          <a:p>
            <a:pPr marL="0" lvl="0" indent="0">
              <a:buNone/>
            </a:pPr>
            <a:r>
              <a:rPr lang="zh-TW" altLang="en-US" sz="2400" b="1" dirty="0">
                <a:solidFill>
                  <a:srgbClr val="7030A0"/>
                </a:solidFill>
              </a:rPr>
              <a:t>伍麗珍女士</a:t>
            </a:r>
          </a:p>
          <a:p>
            <a:endParaRPr lang="zh-HK" altLang="en-US" dirty="0"/>
          </a:p>
        </p:txBody>
      </p:sp>
      <p:sp>
        <p:nvSpPr>
          <p:cNvPr id="4" name="投影片編號版面配置區 3"/>
          <p:cNvSpPr>
            <a:spLocks noGrp="1"/>
          </p:cNvSpPr>
          <p:nvPr>
            <p:ph type="sldNum" sz="quarter" idx="12"/>
          </p:nvPr>
        </p:nvSpPr>
        <p:spPr/>
        <p:txBody>
          <a:bodyPr/>
          <a:lstStyle/>
          <a:p>
            <a:fld id="{4387BD7C-DEF6-4016-B510-C3F4F36F6482}" type="slidenum">
              <a:rPr lang="zh-HK" altLang="en-US" smtClean="0"/>
              <a:t>1</a:t>
            </a:fld>
            <a:endParaRPr lang="zh-HK"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598" y="1958499"/>
            <a:ext cx="7336971" cy="1318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8562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HK" altLang="en-US" b="1" dirty="0">
                <a:solidFill>
                  <a:srgbClr val="7030A0"/>
                </a:solidFill>
              </a:rPr>
              <a:t>分離過程</a:t>
            </a:r>
          </a:p>
        </p:txBody>
      </p:sp>
      <p:sp>
        <p:nvSpPr>
          <p:cNvPr id="3" name="內容版面配置區 2"/>
          <p:cNvSpPr>
            <a:spLocks noGrp="1"/>
          </p:cNvSpPr>
          <p:nvPr>
            <p:ph idx="1"/>
          </p:nvPr>
        </p:nvSpPr>
        <p:spPr>
          <a:xfrm>
            <a:off x="1447800" y="1825625"/>
            <a:ext cx="7067550" cy="4351338"/>
          </a:xfrm>
        </p:spPr>
        <p:txBody>
          <a:bodyPr>
            <a:normAutofit/>
          </a:bodyPr>
          <a:lstStyle/>
          <a:p>
            <a:r>
              <a:rPr lang="zh-HK" altLang="en-US" sz="3600" dirty="0"/>
              <a:t>離婚 </a:t>
            </a:r>
            <a:r>
              <a:rPr lang="en-US" altLang="zh-HK" sz="3600" dirty="0"/>
              <a:t>vs </a:t>
            </a:r>
            <a:r>
              <a:rPr lang="zh-HK" altLang="en-US" sz="3600" dirty="0"/>
              <a:t>被離婚</a:t>
            </a:r>
          </a:p>
          <a:p>
            <a:pPr marL="0" indent="0">
              <a:buNone/>
            </a:pPr>
            <a:endParaRPr lang="zh-HK" altLang="en-US" sz="3600" dirty="0"/>
          </a:p>
        </p:txBody>
      </p:sp>
      <p:sp>
        <p:nvSpPr>
          <p:cNvPr id="6" name="投影片編號版面配置區 5"/>
          <p:cNvSpPr>
            <a:spLocks noGrp="1"/>
          </p:cNvSpPr>
          <p:nvPr>
            <p:ph type="sldNum" sz="quarter" idx="12"/>
          </p:nvPr>
        </p:nvSpPr>
        <p:spPr/>
        <p:txBody>
          <a:bodyPr/>
          <a:lstStyle/>
          <a:p>
            <a:fld id="{4387BD7C-DEF6-4016-B510-C3F4F36F6482}" type="slidenum">
              <a:rPr lang="zh-HK" altLang="en-US" smtClean="0"/>
              <a:t>10</a:t>
            </a:fld>
            <a:endParaRPr lang="zh-HK" altLang="en-US"/>
          </a:p>
        </p:txBody>
      </p:sp>
    </p:spTree>
    <p:extLst>
      <p:ext uri="{BB962C8B-B14F-4D97-AF65-F5344CB8AC3E}">
        <p14:creationId xmlns:p14="http://schemas.microsoft.com/office/powerpoint/2010/main" val="2305209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3888" y="587829"/>
            <a:ext cx="7886700" cy="1164771"/>
          </a:xfrm>
        </p:spPr>
        <p:txBody>
          <a:bodyPr/>
          <a:lstStyle/>
          <a:p>
            <a:r>
              <a:rPr lang="zh-TW" altLang="en-US" b="1" dirty="0"/>
              <a:t>當孩子面對父母離婚</a:t>
            </a:r>
            <a:endParaRPr lang="zh-HK" altLang="en-US" b="1" dirty="0"/>
          </a:p>
        </p:txBody>
      </p:sp>
      <p:sp>
        <p:nvSpPr>
          <p:cNvPr id="3" name="文字版面配置區 2"/>
          <p:cNvSpPr>
            <a:spLocks noGrp="1"/>
          </p:cNvSpPr>
          <p:nvPr>
            <p:ph type="body" idx="1"/>
          </p:nvPr>
        </p:nvSpPr>
        <p:spPr>
          <a:xfrm>
            <a:off x="623888" y="2198914"/>
            <a:ext cx="7886700" cy="1659602"/>
          </a:xfrm>
        </p:spPr>
        <p:txBody>
          <a:bodyPr>
            <a:normAutofit/>
          </a:bodyPr>
          <a:lstStyle/>
          <a:p>
            <a:r>
              <a:rPr lang="en-US" altLang="zh-TW" sz="3600" dirty="0"/>
              <a:t>… </a:t>
            </a:r>
            <a:r>
              <a:rPr lang="zh-TW" altLang="en-US" sz="3200" dirty="0"/>
              <a:t>父母的離異，家庭結構出現了變化，無可避免地對小朋友帶來不少的壓力、震驚、挑戰及生活上的</a:t>
            </a:r>
            <a:r>
              <a:rPr lang="zh-TW" altLang="en-US" sz="3200" dirty="0" smtClean="0"/>
              <a:t>轉變</a:t>
            </a:r>
            <a:endParaRPr lang="zh-HK" altLang="en-US" sz="3200" dirty="0"/>
          </a:p>
        </p:txBody>
      </p:sp>
      <p:sp>
        <p:nvSpPr>
          <p:cNvPr id="4" name="投影片編號版面配置區 3"/>
          <p:cNvSpPr>
            <a:spLocks noGrp="1"/>
          </p:cNvSpPr>
          <p:nvPr>
            <p:ph type="sldNum" sz="quarter" idx="12"/>
          </p:nvPr>
        </p:nvSpPr>
        <p:spPr/>
        <p:txBody>
          <a:bodyPr/>
          <a:lstStyle/>
          <a:p>
            <a:fld id="{4387BD7C-DEF6-4016-B510-C3F4F36F6482}" type="slidenum">
              <a:rPr lang="zh-HK" altLang="en-US" smtClean="0"/>
              <a:t>11</a:t>
            </a:fld>
            <a:endParaRPr lang="zh-HK" altLang="en-US"/>
          </a:p>
        </p:txBody>
      </p:sp>
    </p:spTree>
    <p:extLst>
      <p:ext uri="{BB962C8B-B14F-4D97-AF65-F5344CB8AC3E}">
        <p14:creationId xmlns:p14="http://schemas.microsoft.com/office/powerpoint/2010/main" val="730059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可能出現的</a:t>
            </a:r>
            <a:r>
              <a:rPr lang="zh-TW" altLang="en-US" b="1" dirty="0" smtClean="0"/>
              <a:t>情緒</a:t>
            </a:r>
            <a:r>
              <a:rPr lang="en-US" altLang="zh-TW" b="1" dirty="0" smtClean="0"/>
              <a:t>/</a:t>
            </a:r>
            <a:r>
              <a:rPr lang="zh-TW" altLang="en-US" b="1" dirty="0" smtClean="0"/>
              <a:t>行為反應</a:t>
            </a:r>
            <a:endParaRPr lang="zh-HK" altLang="en-US" b="1" dirty="0"/>
          </a:p>
        </p:txBody>
      </p:sp>
      <p:sp>
        <p:nvSpPr>
          <p:cNvPr id="8" name="直排文字版面配置區 7"/>
          <p:cNvSpPr>
            <a:spLocks noGrp="1"/>
          </p:cNvSpPr>
          <p:nvPr>
            <p:ph type="body" orient="vert" idx="1"/>
          </p:nvPr>
        </p:nvSpPr>
        <p:spPr/>
        <p:txBody>
          <a:bodyPr vert="horz"/>
          <a:lstStyle/>
          <a:p>
            <a:pPr marL="0" indent="0">
              <a:buNone/>
            </a:pPr>
            <a:r>
              <a:rPr lang="zh-TW" altLang="en-US" dirty="0" smtClean="0">
                <a:solidFill>
                  <a:srgbClr val="0000FF"/>
                </a:solidFill>
              </a:rPr>
              <a:t>情緒</a:t>
            </a:r>
            <a:r>
              <a:rPr lang="zh-TW" altLang="en-US" dirty="0" smtClean="0"/>
              <a:t> </a:t>
            </a:r>
            <a:r>
              <a:rPr lang="en-US" altLang="zh-TW" dirty="0" smtClean="0"/>
              <a:t>:</a:t>
            </a:r>
            <a:r>
              <a:rPr lang="zh-TW" altLang="en-US" dirty="0" smtClean="0"/>
              <a:t>  煩躁、恐懼</a:t>
            </a:r>
            <a:r>
              <a:rPr lang="zh-TW" altLang="en-US" dirty="0"/>
              <a:t>、悲傷、不安、內疚、憤怒、被遺棄、被傷害、不被</a:t>
            </a:r>
            <a:r>
              <a:rPr lang="zh-TW" altLang="en-US" dirty="0" smtClean="0"/>
              <a:t>愛</a:t>
            </a:r>
            <a:endParaRPr lang="en-US" altLang="zh-TW" dirty="0" smtClean="0"/>
          </a:p>
          <a:p>
            <a:pPr marL="0" indent="0">
              <a:buNone/>
            </a:pPr>
            <a:endParaRPr lang="en-US" altLang="zh-TW" dirty="0" smtClean="0"/>
          </a:p>
          <a:p>
            <a:pPr marL="0" indent="0">
              <a:buNone/>
            </a:pPr>
            <a:r>
              <a:rPr lang="zh-TW" altLang="en-US" dirty="0" smtClean="0">
                <a:solidFill>
                  <a:srgbClr val="0000FF"/>
                </a:solidFill>
              </a:rPr>
              <a:t>行為</a:t>
            </a:r>
            <a:r>
              <a:rPr lang="zh-TW" altLang="en-US" dirty="0" smtClean="0"/>
              <a:t> </a:t>
            </a:r>
            <a:r>
              <a:rPr lang="en-US" altLang="zh-TW" dirty="0" smtClean="0"/>
              <a:t>:</a:t>
            </a:r>
            <a:r>
              <a:rPr lang="zh-TW" altLang="en-US" dirty="0" smtClean="0"/>
              <a:t>  憤怒</a:t>
            </a:r>
            <a:r>
              <a:rPr lang="zh-TW" altLang="en-US" dirty="0"/>
              <a:t>、行為倒退，或出現負面行為 ； 反叛、厭棄、消極或逃避； </a:t>
            </a:r>
            <a:endParaRPr lang="zh-HK" altLang="en-US" dirty="0"/>
          </a:p>
        </p:txBody>
      </p:sp>
      <p:sp>
        <p:nvSpPr>
          <p:cNvPr id="3" name="投影片編號版面配置區 2"/>
          <p:cNvSpPr>
            <a:spLocks noGrp="1"/>
          </p:cNvSpPr>
          <p:nvPr>
            <p:ph type="sldNum" sz="quarter" idx="12"/>
          </p:nvPr>
        </p:nvSpPr>
        <p:spPr/>
        <p:txBody>
          <a:bodyPr/>
          <a:lstStyle/>
          <a:p>
            <a:fld id="{4387BD7C-DEF6-4016-B510-C3F4F36F6482}" type="slidenum">
              <a:rPr lang="zh-HK" altLang="en-US" smtClean="0"/>
              <a:t>12</a:t>
            </a:fld>
            <a:endParaRPr lang="zh-HK" altLang="en-US"/>
          </a:p>
        </p:txBody>
      </p:sp>
    </p:spTree>
    <p:extLst>
      <p:ext uri="{BB962C8B-B14F-4D97-AF65-F5344CB8AC3E}">
        <p14:creationId xmlns:p14="http://schemas.microsoft.com/office/powerpoint/2010/main" val="1768791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圖說文字 20"/>
          <p:cNvSpPr/>
          <p:nvPr/>
        </p:nvSpPr>
        <p:spPr>
          <a:xfrm>
            <a:off x="261424" y="660696"/>
            <a:ext cx="2732147" cy="124430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是不是因為我做錯事，佢地要</a:t>
            </a:r>
            <a:r>
              <a:rPr lang="zh-TW" altLang="en-US" dirty="0" smtClean="0"/>
              <a:t>分開</a:t>
            </a:r>
            <a:r>
              <a:rPr lang="en-US" altLang="zh-TW" dirty="0"/>
              <a:t>?</a:t>
            </a:r>
            <a:endParaRPr lang="zh-TW" altLang="en-US" dirty="0"/>
          </a:p>
        </p:txBody>
      </p:sp>
      <p:sp>
        <p:nvSpPr>
          <p:cNvPr id="22" name="雲朵形圖說文字 21"/>
          <p:cNvSpPr/>
          <p:nvPr/>
        </p:nvSpPr>
        <p:spPr>
          <a:xfrm>
            <a:off x="6094072" y="660696"/>
            <a:ext cx="2808312" cy="18002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不要問我要支持邊個或要同邊個住</a:t>
            </a:r>
          </a:p>
        </p:txBody>
      </p:sp>
      <p:sp>
        <p:nvSpPr>
          <p:cNvPr id="23" name="圓角矩形圖說文字 22"/>
          <p:cNvSpPr/>
          <p:nvPr/>
        </p:nvSpPr>
        <p:spPr>
          <a:xfrm>
            <a:off x="3429776" y="751114"/>
            <a:ext cx="2592288" cy="138574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日後還能再見到爸爸或媽媽嗎</a:t>
            </a:r>
            <a:r>
              <a:rPr lang="en-US" altLang="zh-TW" dirty="0"/>
              <a:t>?</a:t>
            </a:r>
            <a:endParaRPr lang="zh-HK" altLang="en-US" dirty="0"/>
          </a:p>
        </p:txBody>
      </p:sp>
      <p:sp>
        <p:nvSpPr>
          <p:cNvPr id="24" name="橢圓形圖說文字 23"/>
          <p:cNvSpPr/>
          <p:nvPr/>
        </p:nvSpPr>
        <p:spPr>
          <a:xfrm>
            <a:off x="261424" y="2340429"/>
            <a:ext cx="2732147" cy="1560627"/>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爸爸</a:t>
            </a:r>
            <a:r>
              <a:rPr lang="en-US" altLang="zh-TW" dirty="0"/>
              <a:t>/</a:t>
            </a:r>
            <a:r>
              <a:rPr lang="zh-TW" altLang="en-US" dirty="0"/>
              <a:t>媽媽是否不愛我和不要我了</a:t>
            </a:r>
            <a:r>
              <a:rPr lang="en-US" altLang="zh-TW" dirty="0"/>
              <a:t>?</a:t>
            </a:r>
            <a:endParaRPr lang="zh-HK" altLang="en-US" dirty="0"/>
          </a:p>
        </p:txBody>
      </p:sp>
      <p:sp>
        <p:nvSpPr>
          <p:cNvPr id="25" name="圓角矩形圖說文字 24"/>
          <p:cNvSpPr/>
          <p:nvPr/>
        </p:nvSpPr>
        <p:spPr>
          <a:xfrm>
            <a:off x="6022064" y="2827630"/>
            <a:ext cx="2592288" cy="158417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我究竟會與爸爸或媽媽一起生活呢</a:t>
            </a:r>
            <a:r>
              <a:rPr lang="en-US" altLang="zh-TW" dirty="0"/>
              <a:t>?</a:t>
            </a:r>
          </a:p>
          <a:p>
            <a:pPr algn="ctr"/>
            <a:r>
              <a:rPr lang="zh-TW" altLang="en-US" dirty="0"/>
              <a:t>誰會照顧我呢</a:t>
            </a:r>
            <a:r>
              <a:rPr lang="en-US" altLang="zh-TW" dirty="0"/>
              <a:t>?</a:t>
            </a:r>
          </a:p>
        </p:txBody>
      </p:sp>
      <p:sp>
        <p:nvSpPr>
          <p:cNvPr id="26" name="雲朵形圖說文字 25"/>
          <p:cNvSpPr/>
          <p:nvPr/>
        </p:nvSpPr>
        <p:spPr>
          <a:xfrm>
            <a:off x="3254829" y="2460897"/>
            <a:ext cx="2793399" cy="195091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爸爸</a:t>
            </a:r>
            <a:r>
              <a:rPr lang="en-US" altLang="zh-TW" dirty="0"/>
              <a:t>/</a:t>
            </a:r>
            <a:r>
              <a:rPr lang="zh-TW" altLang="en-US" dirty="0"/>
              <a:t>媽媽會跟我講</a:t>
            </a:r>
            <a:r>
              <a:rPr lang="en-US" altLang="zh-TW" dirty="0"/>
              <a:t>/</a:t>
            </a:r>
            <a:r>
              <a:rPr lang="zh-TW" altLang="en-US" dirty="0"/>
              <a:t>讓我聽到貶低另一位父母的</a:t>
            </a:r>
            <a:r>
              <a:rPr lang="zh-TW" altLang="en-US" dirty="0" smtClean="0"/>
              <a:t>事，我唔想聽</a:t>
            </a:r>
            <a:r>
              <a:rPr lang="en-US" altLang="zh-TW" dirty="0" smtClean="0"/>
              <a:t>!</a:t>
            </a:r>
            <a:endParaRPr lang="zh-HK" altLang="en-US" dirty="0"/>
          </a:p>
        </p:txBody>
      </p:sp>
      <p:sp>
        <p:nvSpPr>
          <p:cNvPr id="27" name="矩形圖說文字 26"/>
          <p:cNvSpPr/>
          <p:nvPr/>
        </p:nvSpPr>
        <p:spPr>
          <a:xfrm>
            <a:off x="238165" y="4261095"/>
            <a:ext cx="2483264" cy="1334161"/>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爸爸</a:t>
            </a:r>
            <a:r>
              <a:rPr lang="en-US" altLang="zh-TW" dirty="0"/>
              <a:t>/</a:t>
            </a:r>
            <a:r>
              <a:rPr lang="zh-TW" altLang="en-US" dirty="0"/>
              <a:t>媽媽會問我另一位父母的私生活，我應該點</a:t>
            </a:r>
            <a:r>
              <a:rPr lang="en-US" altLang="zh-TW" dirty="0"/>
              <a:t>?</a:t>
            </a:r>
            <a:endParaRPr lang="zh-HK" altLang="en-US" dirty="0"/>
          </a:p>
        </p:txBody>
      </p:sp>
      <p:sp>
        <p:nvSpPr>
          <p:cNvPr id="28" name="橢圓形圖說文字 27"/>
          <p:cNvSpPr/>
          <p:nvPr/>
        </p:nvSpPr>
        <p:spPr>
          <a:xfrm>
            <a:off x="5769429" y="4561114"/>
            <a:ext cx="3240459" cy="1572189"/>
          </a:xfrm>
          <a:prstGeom prst="wedgeEllipseCallout">
            <a:avLst>
              <a:gd name="adj1" fmla="val -26260"/>
              <a:gd name="adj2" fmla="val 866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媽媽要我向爸爸取生活費，爸爸一定不高興，但如果不問，媽媽會生氣，我應該點</a:t>
            </a:r>
            <a:r>
              <a:rPr lang="en-US" altLang="zh-TW" dirty="0"/>
              <a:t>?</a:t>
            </a:r>
          </a:p>
        </p:txBody>
      </p:sp>
      <p:sp>
        <p:nvSpPr>
          <p:cNvPr id="3" name="投影片編號版面配置區 2"/>
          <p:cNvSpPr>
            <a:spLocks noGrp="1"/>
          </p:cNvSpPr>
          <p:nvPr>
            <p:ph type="sldNum" sz="quarter" idx="12"/>
          </p:nvPr>
        </p:nvSpPr>
        <p:spPr/>
        <p:txBody>
          <a:bodyPr/>
          <a:lstStyle/>
          <a:p>
            <a:fld id="{4387BD7C-DEF6-4016-B510-C3F4F36F6482}" type="slidenum">
              <a:rPr lang="zh-HK" altLang="en-US" smtClean="0"/>
              <a:t>13</a:t>
            </a:fld>
            <a:endParaRPr lang="zh-HK" altLang="en-US"/>
          </a:p>
        </p:txBody>
      </p:sp>
      <p:sp>
        <p:nvSpPr>
          <p:cNvPr id="8" name="文字方塊 7"/>
          <p:cNvSpPr txBox="1"/>
          <p:nvPr/>
        </p:nvSpPr>
        <p:spPr>
          <a:xfrm>
            <a:off x="2993571" y="5736771"/>
            <a:ext cx="2775858" cy="523220"/>
          </a:xfrm>
          <a:prstGeom prst="rect">
            <a:avLst/>
          </a:prstGeom>
          <a:noFill/>
        </p:spPr>
        <p:txBody>
          <a:bodyPr wrap="square" rtlCol="0">
            <a:spAutoFit/>
          </a:bodyPr>
          <a:lstStyle/>
          <a:p>
            <a:r>
              <a:rPr lang="zh-TW" altLang="en-US" sz="2800" b="1" dirty="0">
                <a:solidFill>
                  <a:srgbClr val="008000"/>
                </a:solidFill>
                <a:latin typeface="標楷體" panose="03000509000000000000" pitchFamily="65" charset="-120"/>
                <a:ea typeface="標楷體" panose="03000509000000000000" pitchFamily="65" charset="-120"/>
              </a:rPr>
              <a:t>孩子</a:t>
            </a:r>
            <a:r>
              <a:rPr lang="zh-TW" altLang="en-US" sz="2800" b="1" dirty="0" smtClean="0">
                <a:solidFill>
                  <a:srgbClr val="008000"/>
                </a:solidFill>
                <a:latin typeface="標楷體" panose="03000509000000000000" pitchFamily="65" charset="-120"/>
                <a:ea typeface="標楷體" panose="03000509000000000000" pitchFamily="65" charset="-120"/>
              </a:rPr>
              <a:t>心中話</a:t>
            </a:r>
            <a:endParaRPr lang="zh-TW" altLang="en-US" sz="2800" b="1" dirty="0">
              <a:solidFill>
                <a:srgbClr val="008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276171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99504" y="1188523"/>
            <a:ext cx="7886700" cy="2026540"/>
          </a:xfrm>
        </p:spPr>
        <p:txBody>
          <a:bodyPr>
            <a:normAutofit/>
          </a:bodyPr>
          <a:lstStyle/>
          <a:p>
            <a:pPr algn="just"/>
            <a:r>
              <a:rPr lang="zh-TW" altLang="en-US" sz="3200" dirty="0">
                <a:solidFill>
                  <a:srgbClr val="0000FF"/>
                </a:solidFill>
              </a:rPr>
              <a:t>父母離異對子女的生活和適應帶來影響，而影響是短暫或長遠，或深遠至摧毀他們的人生仍取決於父母如何處理離異事宜及子女生活的</a:t>
            </a:r>
            <a:r>
              <a:rPr lang="zh-TW" altLang="en-US" sz="3200" dirty="0" smtClean="0">
                <a:solidFill>
                  <a:srgbClr val="0000FF"/>
                </a:solidFill>
              </a:rPr>
              <a:t>安排</a:t>
            </a:r>
            <a:r>
              <a:rPr lang="en-US" altLang="zh-TW" sz="3200" dirty="0" smtClean="0">
                <a:solidFill>
                  <a:srgbClr val="0000FF"/>
                </a:solidFill>
                <a:latin typeface="Georgia"/>
              </a:rPr>
              <a:t>…</a:t>
            </a:r>
            <a:endParaRPr lang="zh-HK" altLang="en-US" sz="3200" dirty="0">
              <a:solidFill>
                <a:srgbClr val="0000FF"/>
              </a:solidFill>
            </a:endParaRPr>
          </a:p>
        </p:txBody>
      </p:sp>
      <p:sp>
        <p:nvSpPr>
          <p:cNvPr id="3" name="投影片編號版面配置區 2"/>
          <p:cNvSpPr>
            <a:spLocks noGrp="1"/>
          </p:cNvSpPr>
          <p:nvPr>
            <p:ph type="sldNum" sz="quarter" idx="12"/>
          </p:nvPr>
        </p:nvSpPr>
        <p:spPr/>
        <p:txBody>
          <a:bodyPr/>
          <a:lstStyle/>
          <a:p>
            <a:fld id="{4387BD7C-DEF6-4016-B510-C3F4F36F6482}" type="slidenum">
              <a:rPr lang="zh-HK" altLang="en-US" smtClean="0"/>
              <a:t>14</a:t>
            </a:fld>
            <a:endParaRPr lang="zh-HK" altLang="en-US"/>
          </a:p>
        </p:txBody>
      </p:sp>
    </p:spTree>
    <p:extLst>
      <p:ext uri="{BB962C8B-B14F-4D97-AF65-F5344CB8AC3E}">
        <p14:creationId xmlns:p14="http://schemas.microsoft.com/office/powerpoint/2010/main" val="920251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rgbClr val="7030A0"/>
                </a:solidFill>
              </a:rPr>
              <a:t>離婚相關法例</a:t>
            </a:r>
            <a:endParaRPr lang="zh-HK" altLang="en-US" b="1" dirty="0">
              <a:solidFill>
                <a:srgbClr val="7030A0"/>
              </a:solidFill>
            </a:endParaRPr>
          </a:p>
        </p:txBody>
      </p:sp>
      <p:sp>
        <p:nvSpPr>
          <p:cNvPr id="3" name="內容版面配置區 2"/>
          <p:cNvSpPr>
            <a:spLocks noGrp="1"/>
          </p:cNvSpPr>
          <p:nvPr>
            <p:ph idx="1"/>
          </p:nvPr>
        </p:nvSpPr>
        <p:spPr/>
        <p:txBody>
          <a:bodyPr>
            <a:normAutofit/>
          </a:bodyPr>
          <a:lstStyle/>
          <a:p>
            <a:r>
              <a:rPr lang="zh-TW" altLang="en-US" sz="3200" dirty="0"/>
              <a:t>婚姻訴訟條例第</a:t>
            </a:r>
            <a:r>
              <a:rPr lang="en-US" altLang="zh-TW" sz="3200" dirty="0"/>
              <a:t>179</a:t>
            </a:r>
            <a:r>
              <a:rPr lang="zh-TW" altLang="en-US" sz="3200" dirty="0" smtClean="0"/>
              <a:t>章</a:t>
            </a:r>
            <a:endParaRPr lang="en-US" altLang="zh-TW" sz="3200" dirty="0" smtClean="0"/>
          </a:p>
          <a:p>
            <a:endParaRPr lang="zh-TW" altLang="en-US" sz="3200" dirty="0"/>
          </a:p>
          <a:p>
            <a:r>
              <a:rPr lang="zh-TW" altLang="en-US" sz="3200" dirty="0" smtClean="0"/>
              <a:t>婚姻</a:t>
            </a:r>
            <a:r>
              <a:rPr lang="zh-TW" altLang="en-US" sz="3200" dirty="0"/>
              <a:t>法律程序與財產條例第</a:t>
            </a:r>
            <a:r>
              <a:rPr lang="en-US" altLang="zh-TW" sz="3200" dirty="0"/>
              <a:t>192</a:t>
            </a:r>
            <a:r>
              <a:rPr lang="zh-TW" altLang="en-US" sz="3200" dirty="0"/>
              <a:t>章</a:t>
            </a:r>
          </a:p>
        </p:txBody>
      </p:sp>
      <p:sp>
        <p:nvSpPr>
          <p:cNvPr id="5" name="投影片編號版面配置區 4"/>
          <p:cNvSpPr>
            <a:spLocks noGrp="1"/>
          </p:cNvSpPr>
          <p:nvPr>
            <p:ph type="sldNum" sz="quarter" idx="12"/>
          </p:nvPr>
        </p:nvSpPr>
        <p:spPr/>
        <p:txBody>
          <a:bodyPr/>
          <a:lstStyle/>
          <a:p>
            <a:fld id="{4387BD7C-DEF6-4016-B510-C3F4F36F6482}" type="slidenum">
              <a:rPr lang="zh-HK" altLang="en-US" smtClean="0"/>
              <a:t>15</a:t>
            </a:fld>
            <a:endParaRPr lang="zh-HK" altLang="en-US"/>
          </a:p>
        </p:txBody>
      </p:sp>
    </p:spTree>
    <p:extLst>
      <p:ext uri="{BB962C8B-B14F-4D97-AF65-F5344CB8AC3E}">
        <p14:creationId xmlns:p14="http://schemas.microsoft.com/office/powerpoint/2010/main" val="401235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HK" altLang="en-US" b="1" dirty="0"/>
              <a:t>離婚程序 </a:t>
            </a:r>
          </a:p>
        </p:txBody>
      </p:sp>
      <p:graphicFrame>
        <p:nvGraphicFramePr>
          <p:cNvPr id="8" name="資料庫圖表 7"/>
          <p:cNvGraphicFramePr/>
          <p:nvPr>
            <p:extLst>
              <p:ext uri="{D42A27DB-BD31-4B8C-83A1-F6EECF244321}">
                <p14:modId xmlns:p14="http://schemas.microsoft.com/office/powerpoint/2010/main" val="3810925968"/>
              </p:ext>
            </p:extLst>
          </p:nvPr>
        </p:nvGraphicFramePr>
        <p:xfrm>
          <a:off x="1175983" y="1480603"/>
          <a:ext cx="6117445" cy="51988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投影片編號版面配置區 2"/>
          <p:cNvSpPr>
            <a:spLocks noGrp="1"/>
          </p:cNvSpPr>
          <p:nvPr>
            <p:ph type="sldNum" sz="quarter" idx="12"/>
          </p:nvPr>
        </p:nvSpPr>
        <p:spPr/>
        <p:txBody>
          <a:bodyPr/>
          <a:lstStyle/>
          <a:p>
            <a:fld id="{4387BD7C-DEF6-4016-B510-C3F4F36F6482}" type="slidenum">
              <a:rPr lang="zh-HK" altLang="en-US" smtClean="0"/>
              <a:t>16</a:t>
            </a:fld>
            <a:endParaRPr lang="zh-HK" altLang="en-US"/>
          </a:p>
        </p:txBody>
      </p:sp>
    </p:spTree>
    <p:extLst>
      <p:ext uri="{BB962C8B-B14F-4D97-AF65-F5344CB8AC3E}">
        <p14:creationId xmlns:p14="http://schemas.microsoft.com/office/powerpoint/2010/main" val="17200395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rgbClr val="7030A0"/>
                </a:solidFill>
              </a:rPr>
              <a:t>離婚要處理的三項事情</a:t>
            </a:r>
            <a:endParaRPr lang="zh-HK" altLang="en-US" b="1" dirty="0">
              <a:solidFill>
                <a:srgbClr val="7030A0"/>
              </a:solidFill>
            </a:endParaRPr>
          </a:p>
        </p:txBody>
      </p:sp>
      <p:sp>
        <p:nvSpPr>
          <p:cNvPr id="3" name="內容版面配置區 2"/>
          <p:cNvSpPr>
            <a:spLocks noGrp="1"/>
          </p:cNvSpPr>
          <p:nvPr>
            <p:ph idx="1"/>
          </p:nvPr>
        </p:nvSpPr>
        <p:spPr/>
        <p:txBody>
          <a:bodyPr/>
          <a:lstStyle/>
          <a:p>
            <a:r>
              <a:rPr lang="zh-TW" altLang="en-US" dirty="0"/>
              <a:t>子女管養權 </a:t>
            </a:r>
          </a:p>
          <a:p>
            <a:endParaRPr lang="zh-TW" altLang="en-US" dirty="0"/>
          </a:p>
          <a:p>
            <a:r>
              <a:rPr lang="zh-TW" altLang="en-US" dirty="0"/>
              <a:t>贍養費 </a:t>
            </a:r>
          </a:p>
          <a:p>
            <a:endParaRPr lang="zh-TW" altLang="en-US" dirty="0"/>
          </a:p>
          <a:p>
            <a:r>
              <a:rPr lang="zh-TW" altLang="en-US" dirty="0"/>
              <a:t>財產分配 </a:t>
            </a:r>
          </a:p>
        </p:txBody>
      </p:sp>
      <p:sp>
        <p:nvSpPr>
          <p:cNvPr id="5" name="投影片編號版面配置區 4"/>
          <p:cNvSpPr>
            <a:spLocks noGrp="1"/>
          </p:cNvSpPr>
          <p:nvPr>
            <p:ph type="sldNum" sz="quarter" idx="12"/>
          </p:nvPr>
        </p:nvSpPr>
        <p:spPr/>
        <p:txBody>
          <a:bodyPr/>
          <a:lstStyle/>
          <a:p>
            <a:fld id="{4387BD7C-DEF6-4016-B510-C3F4F36F6482}" type="slidenum">
              <a:rPr lang="zh-HK" altLang="en-US" smtClean="0"/>
              <a:t>17</a:t>
            </a:fld>
            <a:endParaRPr lang="zh-HK" altLang="en-US"/>
          </a:p>
        </p:txBody>
      </p:sp>
    </p:spTree>
    <p:extLst>
      <p:ext uri="{BB962C8B-B14F-4D97-AF65-F5344CB8AC3E}">
        <p14:creationId xmlns:p14="http://schemas.microsoft.com/office/powerpoint/2010/main" val="38124745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定義 </a:t>
            </a:r>
            <a:r>
              <a:rPr lang="en-US" altLang="zh-TW" b="1" dirty="0"/>
              <a:t>(</a:t>
            </a:r>
            <a:r>
              <a:rPr lang="zh-TW" altLang="en-US" b="1" dirty="0"/>
              <a:t>目前法例</a:t>
            </a:r>
            <a:r>
              <a:rPr lang="en-US" altLang="zh-TW" b="1" dirty="0"/>
              <a:t>)</a:t>
            </a:r>
            <a:endParaRPr lang="zh-HK" altLang="en-US" b="1" dirty="0"/>
          </a:p>
        </p:txBody>
      </p:sp>
      <p:sp>
        <p:nvSpPr>
          <p:cNvPr id="3" name="內容版面配置區 2"/>
          <p:cNvSpPr>
            <a:spLocks noGrp="1"/>
          </p:cNvSpPr>
          <p:nvPr>
            <p:ph idx="1"/>
          </p:nvPr>
        </p:nvSpPr>
        <p:spPr/>
        <p:txBody>
          <a:bodyPr>
            <a:normAutofit lnSpcReduction="10000"/>
          </a:bodyPr>
          <a:lstStyle/>
          <a:p>
            <a:pPr marL="0" indent="0">
              <a:buNone/>
            </a:pPr>
            <a:r>
              <a:rPr lang="zh-TW" altLang="en-US" b="1" dirty="0">
                <a:solidFill>
                  <a:srgbClr val="0000FF"/>
                </a:solidFill>
              </a:rPr>
              <a:t>管養權</a:t>
            </a:r>
          </a:p>
          <a:p>
            <a:r>
              <a:rPr lang="zh-TW" altLang="en-US" dirty="0"/>
              <a:t>父母的權利，影響兒童的重要決策，例如教育、宗教、生活和醫療</a:t>
            </a:r>
          </a:p>
          <a:p>
            <a:pPr marL="0" indent="0">
              <a:buNone/>
            </a:pPr>
            <a:r>
              <a:rPr lang="zh-TW" altLang="en-US" dirty="0"/>
              <a:t> </a:t>
            </a:r>
          </a:p>
          <a:p>
            <a:pPr marL="0" indent="0">
              <a:buNone/>
            </a:pPr>
            <a:r>
              <a:rPr lang="zh-TW" altLang="en-US" b="1" dirty="0">
                <a:solidFill>
                  <a:srgbClr val="0000FF"/>
                </a:solidFill>
              </a:rPr>
              <a:t>照顧及</a:t>
            </a:r>
            <a:r>
              <a:rPr lang="zh-TW" altLang="en-US" b="1" dirty="0" smtClean="0">
                <a:solidFill>
                  <a:srgbClr val="0000FF"/>
                </a:solidFill>
              </a:rPr>
              <a:t>管束安排</a:t>
            </a:r>
            <a:endParaRPr lang="en-US" altLang="zh-TW" b="1" dirty="0" smtClean="0">
              <a:solidFill>
                <a:srgbClr val="0000FF"/>
              </a:solidFill>
            </a:endParaRPr>
          </a:p>
          <a:p>
            <a:r>
              <a:rPr lang="zh-TW" altLang="en-US" dirty="0" smtClean="0"/>
              <a:t>日常</a:t>
            </a:r>
            <a:r>
              <a:rPr lang="zh-TW" altLang="en-US" dirty="0"/>
              <a:t>照顧及管教 </a:t>
            </a:r>
          </a:p>
          <a:p>
            <a:pPr marL="0" indent="0">
              <a:buNone/>
            </a:pPr>
            <a:endParaRPr lang="zh-TW" altLang="en-US" dirty="0"/>
          </a:p>
          <a:p>
            <a:pPr marL="0" indent="0">
              <a:buNone/>
            </a:pPr>
            <a:r>
              <a:rPr lang="zh-TW" altLang="en-US" b="1" dirty="0">
                <a:solidFill>
                  <a:srgbClr val="0000FF"/>
                </a:solidFill>
              </a:rPr>
              <a:t>探視權</a:t>
            </a:r>
          </a:p>
          <a:p>
            <a:r>
              <a:rPr lang="zh-TW" altLang="en-US" dirty="0"/>
              <a:t>孩子與非同住父</a:t>
            </a:r>
            <a:r>
              <a:rPr lang="en-US" altLang="zh-TW" dirty="0"/>
              <a:t>/</a:t>
            </a:r>
            <a:r>
              <a:rPr lang="zh-TW" altLang="en-US" dirty="0"/>
              <a:t>母接觸的權利 </a:t>
            </a:r>
            <a:endParaRPr lang="zh-HK" altLang="en-US" dirty="0"/>
          </a:p>
        </p:txBody>
      </p:sp>
      <p:sp>
        <p:nvSpPr>
          <p:cNvPr id="4" name="投影片編號版面配置區 3"/>
          <p:cNvSpPr>
            <a:spLocks noGrp="1"/>
          </p:cNvSpPr>
          <p:nvPr>
            <p:ph type="sldNum" sz="quarter" idx="12"/>
          </p:nvPr>
        </p:nvSpPr>
        <p:spPr/>
        <p:txBody>
          <a:bodyPr/>
          <a:lstStyle/>
          <a:p>
            <a:fld id="{4387BD7C-DEF6-4016-B510-C3F4F36F6482}" type="slidenum">
              <a:rPr lang="zh-HK" altLang="en-US" smtClean="0"/>
              <a:t>18</a:t>
            </a:fld>
            <a:endParaRPr lang="zh-HK" altLang="en-US"/>
          </a:p>
        </p:txBody>
      </p:sp>
    </p:spTree>
    <p:extLst>
      <p:ext uri="{BB962C8B-B14F-4D97-AF65-F5344CB8AC3E}">
        <p14:creationId xmlns:p14="http://schemas.microsoft.com/office/powerpoint/2010/main" val="11869430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8650" y="365127"/>
            <a:ext cx="7886700" cy="756102"/>
          </a:xfrm>
        </p:spPr>
        <p:txBody>
          <a:bodyPr/>
          <a:lstStyle/>
          <a:p>
            <a:r>
              <a:rPr lang="zh-HK" altLang="en-US" b="1" dirty="0"/>
              <a:t>管養令種類 </a:t>
            </a:r>
          </a:p>
        </p:txBody>
      </p:sp>
      <p:sp>
        <p:nvSpPr>
          <p:cNvPr id="3" name="內容版面配置區 2"/>
          <p:cNvSpPr>
            <a:spLocks noGrp="1"/>
          </p:cNvSpPr>
          <p:nvPr>
            <p:ph idx="1"/>
          </p:nvPr>
        </p:nvSpPr>
        <p:spPr>
          <a:xfrm>
            <a:off x="628650" y="1197429"/>
            <a:ext cx="7886700" cy="4979534"/>
          </a:xfrm>
        </p:spPr>
        <p:txBody>
          <a:bodyPr>
            <a:normAutofit lnSpcReduction="10000"/>
          </a:bodyPr>
          <a:lstStyle/>
          <a:p>
            <a:pPr marL="0" indent="0">
              <a:buNone/>
            </a:pPr>
            <a:r>
              <a:rPr lang="zh-TW" altLang="en-US" b="1" dirty="0">
                <a:solidFill>
                  <a:srgbClr val="0000FF"/>
                </a:solidFill>
              </a:rPr>
              <a:t>獨有管養令</a:t>
            </a:r>
            <a:r>
              <a:rPr lang="zh-TW" altLang="en-US" dirty="0">
                <a:solidFill>
                  <a:schemeClr val="accent5"/>
                </a:solidFill>
              </a:rPr>
              <a:t>  </a:t>
            </a:r>
          </a:p>
          <a:p>
            <a:r>
              <a:rPr lang="zh-TW" altLang="en-US" dirty="0"/>
              <a:t>子女重大決定由父或母其中一方作最後決定，另一方可給予意見；</a:t>
            </a:r>
          </a:p>
          <a:p>
            <a:r>
              <a:rPr lang="zh-TW" altLang="en-US" dirty="0"/>
              <a:t>子女一般來說會由有獨有管養令的一方照顧，另一方有探視安排</a:t>
            </a:r>
          </a:p>
          <a:p>
            <a:endParaRPr lang="zh-TW" altLang="en-US" dirty="0"/>
          </a:p>
          <a:p>
            <a:pPr marL="0" indent="0">
              <a:buNone/>
            </a:pPr>
            <a:r>
              <a:rPr lang="zh-TW" altLang="en-US" b="1" dirty="0">
                <a:solidFill>
                  <a:srgbClr val="0000FF"/>
                </a:solidFill>
              </a:rPr>
              <a:t>共同管養令 </a:t>
            </a:r>
          </a:p>
          <a:p>
            <a:r>
              <a:rPr lang="zh-TW" altLang="en-US" dirty="0"/>
              <a:t>子女重大決定由父和母共同決定</a:t>
            </a:r>
          </a:p>
          <a:p>
            <a:r>
              <a:rPr lang="zh-TW" altLang="en-US" dirty="0" smtClean="0"/>
              <a:t>子女由其中一方照顧</a:t>
            </a:r>
            <a:r>
              <a:rPr lang="zh-TW" altLang="en-US" dirty="0"/>
              <a:t>及管束權，另一方有探視</a:t>
            </a:r>
            <a:r>
              <a:rPr lang="zh-TW" altLang="en-US" dirty="0" smtClean="0"/>
              <a:t>安排 ；</a:t>
            </a:r>
            <a:endParaRPr lang="zh-TW" altLang="en-US" dirty="0"/>
          </a:p>
          <a:p>
            <a:r>
              <a:rPr lang="zh-TW" altLang="en-US" dirty="0" smtClean="0"/>
              <a:t>或</a:t>
            </a:r>
            <a:r>
              <a:rPr lang="zh-TW" altLang="en-US" dirty="0"/>
              <a:t>部份時間與父親居住</a:t>
            </a:r>
            <a:r>
              <a:rPr lang="zh-TW" altLang="en-US" dirty="0" smtClean="0"/>
              <a:t>，部份</a:t>
            </a:r>
            <a:r>
              <a:rPr lang="zh-TW" altLang="en-US" dirty="0"/>
              <a:t>時間則與母親居住 </a:t>
            </a:r>
          </a:p>
        </p:txBody>
      </p:sp>
      <p:sp>
        <p:nvSpPr>
          <p:cNvPr id="5" name="投影片編號版面配置區 4"/>
          <p:cNvSpPr>
            <a:spLocks noGrp="1"/>
          </p:cNvSpPr>
          <p:nvPr>
            <p:ph type="sldNum" sz="quarter" idx="12"/>
          </p:nvPr>
        </p:nvSpPr>
        <p:spPr/>
        <p:txBody>
          <a:bodyPr/>
          <a:lstStyle/>
          <a:p>
            <a:fld id="{4387BD7C-DEF6-4016-B510-C3F4F36F6482}" type="slidenum">
              <a:rPr lang="zh-HK" altLang="en-US" smtClean="0"/>
              <a:t>19</a:t>
            </a:fld>
            <a:endParaRPr lang="zh-HK" altLang="en-US"/>
          </a:p>
        </p:txBody>
      </p:sp>
    </p:spTree>
    <p:extLst>
      <p:ext uri="{BB962C8B-B14F-4D97-AF65-F5344CB8AC3E}">
        <p14:creationId xmlns:p14="http://schemas.microsoft.com/office/powerpoint/2010/main" val="1431565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HK" altLang="en-US" b="1" dirty="0">
                <a:solidFill>
                  <a:srgbClr val="7030A0"/>
                </a:solidFill>
              </a:rPr>
              <a:t>內容</a:t>
            </a:r>
          </a:p>
        </p:txBody>
      </p:sp>
      <p:sp>
        <p:nvSpPr>
          <p:cNvPr id="3" name="內容版面配置區 2"/>
          <p:cNvSpPr>
            <a:spLocks noGrp="1"/>
          </p:cNvSpPr>
          <p:nvPr>
            <p:ph idx="1"/>
          </p:nvPr>
        </p:nvSpPr>
        <p:spPr/>
        <p:txBody>
          <a:bodyPr/>
          <a:lstStyle/>
          <a:p>
            <a:r>
              <a:rPr lang="zh-TW" altLang="en-US" dirty="0"/>
              <a:t>香港離婚情況及相關法例</a:t>
            </a:r>
          </a:p>
          <a:p>
            <a:r>
              <a:rPr lang="zh-TW" altLang="en-US" dirty="0"/>
              <a:t>離婚</a:t>
            </a:r>
            <a:r>
              <a:rPr lang="zh-TW" altLang="en-US" dirty="0" smtClean="0"/>
              <a:t>階段及對孩子的影響</a:t>
            </a:r>
            <a:endParaRPr lang="zh-TW" altLang="en-US" dirty="0"/>
          </a:p>
          <a:p>
            <a:r>
              <a:rPr lang="zh-TW" altLang="en-US" dirty="0" smtClean="0"/>
              <a:t>共享</a:t>
            </a:r>
            <a:r>
              <a:rPr lang="zh-TW" altLang="en-US" dirty="0"/>
              <a:t>親</a:t>
            </a:r>
            <a:r>
              <a:rPr lang="zh-TW" altLang="en-US" dirty="0" smtClean="0"/>
              <a:t>職</a:t>
            </a:r>
            <a:endParaRPr lang="en-US" altLang="zh-TW" dirty="0" smtClean="0"/>
          </a:p>
          <a:p>
            <a:r>
              <a:rPr lang="zh-TW" altLang="en-US" dirty="0" smtClean="0"/>
              <a:t>當孩子有兩</a:t>
            </a:r>
            <a:r>
              <a:rPr lang="zh-TW" altLang="en-US" dirty="0"/>
              <a:t>個</a:t>
            </a:r>
            <a:r>
              <a:rPr lang="zh-TW" altLang="en-US" dirty="0" smtClean="0"/>
              <a:t>家</a:t>
            </a:r>
            <a:endParaRPr lang="en-US" altLang="zh-TW" dirty="0" smtClean="0"/>
          </a:p>
          <a:p>
            <a:pPr marL="0" indent="0">
              <a:buNone/>
            </a:pPr>
            <a:r>
              <a:rPr lang="en-US" altLang="zh-TW" dirty="0"/>
              <a:t> </a:t>
            </a:r>
            <a:r>
              <a:rPr lang="en-US" altLang="zh-TW" dirty="0" smtClean="0"/>
              <a:t>    </a:t>
            </a:r>
            <a:r>
              <a:rPr lang="zh-TW" altLang="en-US" dirty="0" smtClean="0"/>
              <a:t>─爸爸的家</a:t>
            </a:r>
            <a:r>
              <a:rPr lang="zh-TW" altLang="en-US" dirty="0"/>
              <a:t>和</a:t>
            </a:r>
            <a:r>
              <a:rPr lang="zh-TW" altLang="en-US" dirty="0" smtClean="0"/>
              <a:t>媽媽的家</a:t>
            </a:r>
            <a:r>
              <a:rPr lang="en-US" altLang="zh-TW" dirty="0" smtClean="0">
                <a:latin typeface="Georgia"/>
              </a:rPr>
              <a:t>……</a:t>
            </a:r>
            <a:endParaRPr lang="zh-TW" altLang="en-US" dirty="0"/>
          </a:p>
          <a:p>
            <a:pPr marL="0" indent="0">
              <a:buNone/>
            </a:pPr>
            <a:endParaRPr lang="zh-TW" altLang="en-US" dirty="0"/>
          </a:p>
        </p:txBody>
      </p:sp>
      <p:sp>
        <p:nvSpPr>
          <p:cNvPr id="4" name="投影片編號版面配置區 3"/>
          <p:cNvSpPr>
            <a:spLocks noGrp="1"/>
          </p:cNvSpPr>
          <p:nvPr>
            <p:ph type="sldNum" sz="quarter" idx="12"/>
          </p:nvPr>
        </p:nvSpPr>
        <p:spPr/>
        <p:txBody>
          <a:bodyPr/>
          <a:lstStyle/>
          <a:p>
            <a:fld id="{4387BD7C-DEF6-4016-B510-C3F4F36F6482}" type="slidenum">
              <a:rPr lang="zh-HK" altLang="en-US" smtClean="0"/>
              <a:t>2</a:t>
            </a:fld>
            <a:endParaRPr lang="zh-HK" altLang="en-US"/>
          </a:p>
        </p:txBody>
      </p:sp>
    </p:spTree>
    <p:extLst>
      <p:ext uri="{BB962C8B-B14F-4D97-AF65-F5344CB8AC3E}">
        <p14:creationId xmlns:p14="http://schemas.microsoft.com/office/powerpoint/2010/main" val="2861096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探視</a:t>
            </a:r>
            <a:r>
              <a:rPr lang="en-US" altLang="zh-TW" b="1" dirty="0"/>
              <a:t>/</a:t>
            </a:r>
            <a:r>
              <a:rPr lang="zh-TW" altLang="en-US" b="1" dirty="0"/>
              <a:t>聯繫安排目的 </a:t>
            </a:r>
            <a:endParaRPr lang="zh-HK" altLang="en-US" b="1" dirty="0"/>
          </a:p>
        </p:txBody>
      </p:sp>
      <p:sp>
        <p:nvSpPr>
          <p:cNvPr id="3" name="內容版面配置區 2"/>
          <p:cNvSpPr>
            <a:spLocks noGrp="1"/>
          </p:cNvSpPr>
          <p:nvPr>
            <p:ph idx="1"/>
          </p:nvPr>
        </p:nvSpPr>
        <p:spPr/>
        <p:txBody>
          <a:bodyPr/>
          <a:lstStyle/>
          <a:p>
            <a:r>
              <a:rPr lang="zh-TW" altLang="en-US" dirty="0"/>
              <a:t>減低離婚對孩子的影響 </a:t>
            </a:r>
          </a:p>
          <a:p>
            <a:endParaRPr lang="zh-TW" altLang="en-US" dirty="0"/>
          </a:p>
          <a:p>
            <a:r>
              <a:rPr lang="zh-TW" altLang="en-US" dirty="0"/>
              <a:t>保持孩子與非同住</a:t>
            </a:r>
            <a:r>
              <a:rPr lang="zh-TW" altLang="en-US" dirty="0" smtClean="0"/>
              <a:t>父</a:t>
            </a:r>
            <a:r>
              <a:rPr lang="en-US" altLang="zh-TW" dirty="0" smtClean="0"/>
              <a:t>/</a:t>
            </a:r>
            <a:r>
              <a:rPr lang="zh-TW" altLang="en-US" dirty="0" smtClean="0"/>
              <a:t>母</a:t>
            </a:r>
            <a:r>
              <a:rPr lang="zh-TW" altLang="en-US" dirty="0"/>
              <a:t>的關係</a:t>
            </a:r>
          </a:p>
          <a:p>
            <a:endParaRPr lang="zh-TW" altLang="en-US" dirty="0"/>
          </a:p>
          <a:p>
            <a:r>
              <a:rPr lang="zh-TW" altLang="en-US" dirty="0"/>
              <a:t>孩子均衡發展需要兩性父母的協助</a:t>
            </a:r>
          </a:p>
          <a:p>
            <a:endParaRPr lang="zh-TW" altLang="en-US" dirty="0"/>
          </a:p>
          <a:p>
            <a:r>
              <a:rPr lang="zh-TW" altLang="en-US" dirty="0"/>
              <a:t>提供同住父或母休息的機會 </a:t>
            </a:r>
          </a:p>
        </p:txBody>
      </p:sp>
      <p:sp>
        <p:nvSpPr>
          <p:cNvPr id="5" name="投影片編號版面配置區 4"/>
          <p:cNvSpPr>
            <a:spLocks noGrp="1"/>
          </p:cNvSpPr>
          <p:nvPr>
            <p:ph type="sldNum" sz="quarter" idx="12"/>
          </p:nvPr>
        </p:nvSpPr>
        <p:spPr/>
        <p:txBody>
          <a:bodyPr/>
          <a:lstStyle/>
          <a:p>
            <a:fld id="{4387BD7C-DEF6-4016-B510-C3F4F36F6482}" type="slidenum">
              <a:rPr lang="zh-HK" altLang="en-US" smtClean="0"/>
              <a:t>20</a:t>
            </a:fld>
            <a:endParaRPr lang="zh-HK" altLang="en-US"/>
          </a:p>
        </p:txBody>
      </p:sp>
    </p:spTree>
    <p:extLst>
      <p:ext uri="{BB962C8B-B14F-4D97-AF65-F5344CB8AC3E}">
        <p14:creationId xmlns:p14="http://schemas.microsoft.com/office/powerpoint/2010/main" val="3812089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200" dirty="0">
                <a:solidFill>
                  <a:srgbClr val="0000FF"/>
                </a:solidFill>
              </a:rPr>
              <a:t>《</a:t>
            </a:r>
            <a:r>
              <a:rPr lang="zh-TW" altLang="en-US" sz="3200" dirty="0">
                <a:solidFill>
                  <a:srgbClr val="0000FF"/>
                </a:solidFill>
              </a:rPr>
              <a:t>子女管養權及探視權報告書</a:t>
            </a:r>
            <a:r>
              <a:rPr lang="en-US" altLang="zh-TW" sz="3200" dirty="0">
                <a:solidFill>
                  <a:srgbClr val="0000FF"/>
                </a:solidFill>
              </a:rPr>
              <a:t>》</a:t>
            </a:r>
            <a:r>
              <a:rPr lang="zh-TW" altLang="en-US" sz="3200" dirty="0" smtClean="0">
                <a:solidFill>
                  <a:srgbClr val="0000FF"/>
                </a:solidFill>
              </a:rPr>
              <a:t>建議</a:t>
            </a:r>
            <a:r>
              <a:rPr lang="en-US" altLang="zh-TW" sz="3200" dirty="0" smtClean="0">
                <a:solidFill>
                  <a:srgbClr val="0000FF"/>
                </a:solidFill>
              </a:rPr>
              <a:t/>
            </a:r>
            <a:br>
              <a:rPr lang="en-US" altLang="zh-TW" sz="3200" dirty="0" smtClean="0">
                <a:solidFill>
                  <a:srgbClr val="0000FF"/>
                </a:solidFill>
              </a:rPr>
            </a:br>
            <a:r>
              <a:rPr lang="zh-TW" altLang="en-US" sz="3200" dirty="0" smtClean="0">
                <a:solidFill>
                  <a:srgbClr val="0000FF"/>
                </a:solidFill>
              </a:rPr>
              <a:t>擬議</a:t>
            </a:r>
            <a:r>
              <a:rPr lang="zh-TW" altLang="en-US" sz="3200" dirty="0">
                <a:solidFill>
                  <a:srgbClr val="0000FF"/>
                </a:solidFill>
              </a:rPr>
              <a:t>法例 ─ 諮詢工作 </a:t>
            </a:r>
            <a:r>
              <a:rPr lang="en-US" altLang="zh-TW" sz="3200" dirty="0">
                <a:solidFill>
                  <a:srgbClr val="0000FF"/>
                </a:solidFill>
                <a:latin typeface="Times New Roman" panose="02020603050405020304" pitchFamily="18" charset="0"/>
                <a:cs typeface="Times New Roman" panose="02020603050405020304" pitchFamily="18" charset="0"/>
              </a:rPr>
              <a:t>(3/2015 – 1/2016)</a:t>
            </a:r>
            <a:endParaRPr lang="zh-HK" altLang="en-US" sz="3200" dirty="0">
              <a:solidFill>
                <a:srgbClr val="0000FF"/>
              </a:solidFill>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zh-TW" altLang="en-US" dirty="0"/>
              <a:t>引入一個新的「父母責任模式」，以取代現行家事法下的管養及探視安排。</a:t>
            </a:r>
          </a:p>
          <a:p>
            <a:r>
              <a:rPr lang="zh-TW" altLang="en-US" dirty="0"/>
              <a:t>該模式以「責任</a:t>
            </a:r>
            <a:r>
              <a:rPr lang="zh-TW" altLang="en-US" dirty="0" smtClean="0"/>
              <a:t>」的概念取代</a:t>
            </a:r>
            <a:r>
              <a:rPr lang="zh-TW" altLang="en-US" dirty="0"/>
              <a:t>「權」的概念，令已離婚的父母雙方繼續積極參與子女的生活。</a:t>
            </a:r>
          </a:p>
          <a:p>
            <a:pPr marL="0" indent="0">
              <a:buNone/>
            </a:pPr>
            <a:endParaRPr lang="zh-HK" altLang="en-US" dirty="0"/>
          </a:p>
        </p:txBody>
      </p:sp>
      <p:sp>
        <p:nvSpPr>
          <p:cNvPr id="5" name="投影片編號版面配置區 4"/>
          <p:cNvSpPr>
            <a:spLocks noGrp="1"/>
          </p:cNvSpPr>
          <p:nvPr>
            <p:ph type="sldNum" sz="quarter" idx="12"/>
          </p:nvPr>
        </p:nvSpPr>
        <p:spPr/>
        <p:txBody>
          <a:bodyPr/>
          <a:lstStyle/>
          <a:p>
            <a:fld id="{4387BD7C-DEF6-4016-B510-C3F4F36F6482}" type="slidenum">
              <a:rPr lang="zh-HK" altLang="en-US" smtClean="0"/>
              <a:t>21</a:t>
            </a:fld>
            <a:endParaRPr lang="zh-HK" altLang="en-US"/>
          </a:p>
        </p:txBody>
      </p:sp>
    </p:spTree>
    <p:extLst>
      <p:ext uri="{BB962C8B-B14F-4D97-AF65-F5344CB8AC3E}">
        <p14:creationId xmlns:p14="http://schemas.microsoft.com/office/powerpoint/2010/main" val="7724706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3888" y="1784358"/>
            <a:ext cx="7886700" cy="1355980"/>
          </a:xfrm>
        </p:spPr>
        <p:txBody>
          <a:bodyPr>
            <a:normAutofit/>
          </a:bodyPr>
          <a:lstStyle/>
          <a:p>
            <a:r>
              <a:rPr lang="zh-TW" altLang="en-US" sz="4000" b="1" dirty="0">
                <a:solidFill>
                  <a:srgbClr val="7030A0"/>
                </a:solidFill>
              </a:rPr>
              <a:t>當孩子有兩個家 ─</a:t>
            </a:r>
            <a:br>
              <a:rPr lang="zh-TW" altLang="en-US" sz="4000" b="1" dirty="0">
                <a:solidFill>
                  <a:srgbClr val="7030A0"/>
                </a:solidFill>
              </a:rPr>
            </a:br>
            <a:r>
              <a:rPr lang="zh-TW" altLang="en-US" sz="4000" b="1" dirty="0">
                <a:solidFill>
                  <a:srgbClr val="7030A0"/>
                </a:solidFill>
              </a:rPr>
              <a:t> 一個爸爸的家，一個媽媽的</a:t>
            </a:r>
            <a:r>
              <a:rPr lang="zh-TW" altLang="en-US" sz="4000" b="1" dirty="0" smtClean="0">
                <a:solidFill>
                  <a:srgbClr val="7030A0"/>
                </a:solidFill>
              </a:rPr>
              <a:t>家</a:t>
            </a:r>
            <a:endParaRPr lang="zh-HK" altLang="en-US" sz="4000" b="1" dirty="0">
              <a:solidFill>
                <a:srgbClr val="7030A0"/>
              </a:solidFill>
            </a:endParaRPr>
          </a:p>
        </p:txBody>
      </p:sp>
      <p:sp>
        <p:nvSpPr>
          <p:cNvPr id="3" name="投影片編號版面配置區 2"/>
          <p:cNvSpPr>
            <a:spLocks noGrp="1"/>
          </p:cNvSpPr>
          <p:nvPr>
            <p:ph type="sldNum" sz="quarter" idx="12"/>
          </p:nvPr>
        </p:nvSpPr>
        <p:spPr/>
        <p:txBody>
          <a:bodyPr/>
          <a:lstStyle/>
          <a:p>
            <a:fld id="{4387BD7C-DEF6-4016-B510-C3F4F36F6482}" type="slidenum">
              <a:rPr lang="zh-HK" altLang="en-US" smtClean="0"/>
              <a:t>22</a:t>
            </a:fld>
            <a:endParaRPr lang="zh-HK" altLang="en-US"/>
          </a:p>
        </p:txBody>
      </p:sp>
    </p:spTree>
    <p:extLst>
      <p:ext uri="{BB962C8B-B14F-4D97-AF65-F5344CB8AC3E}">
        <p14:creationId xmlns:p14="http://schemas.microsoft.com/office/powerpoint/2010/main" val="42058667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8650" y="130630"/>
            <a:ext cx="7886700" cy="1045027"/>
          </a:xfrm>
        </p:spPr>
        <p:txBody>
          <a:bodyPr/>
          <a:lstStyle/>
          <a:p>
            <a:r>
              <a:rPr lang="zh-TW" altLang="en-US" b="1" dirty="0">
                <a:solidFill>
                  <a:srgbClr val="7030A0"/>
                </a:solidFill>
              </a:rPr>
              <a:t>離異家庭子女的需要</a:t>
            </a:r>
            <a:endParaRPr lang="zh-HK" altLang="en-US" b="1" dirty="0">
              <a:solidFill>
                <a:srgbClr val="7030A0"/>
              </a:solidFill>
            </a:endParaRPr>
          </a:p>
        </p:txBody>
      </p:sp>
      <p:sp>
        <p:nvSpPr>
          <p:cNvPr id="3" name="內容版面配置區 2"/>
          <p:cNvSpPr>
            <a:spLocks noGrp="1"/>
          </p:cNvSpPr>
          <p:nvPr>
            <p:ph idx="1"/>
          </p:nvPr>
        </p:nvSpPr>
        <p:spPr>
          <a:xfrm>
            <a:off x="628650" y="1045028"/>
            <a:ext cx="7886700" cy="5595257"/>
          </a:xfrm>
        </p:spPr>
        <p:txBody>
          <a:bodyPr>
            <a:normAutofit/>
          </a:bodyPr>
          <a:lstStyle/>
          <a:p>
            <a:pPr marL="0" indent="0">
              <a:buNone/>
            </a:pPr>
            <a:r>
              <a:rPr lang="zh-TW" altLang="en-US" b="1" dirty="0" smtClean="0">
                <a:solidFill>
                  <a:srgbClr val="0000FF"/>
                </a:solidFill>
              </a:rPr>
              <a:t>安全感</a:t>
            </a:r>
            <a:endParaRPr lang="en-US" altLang="zh-TW" b="1" dirty="0" smtClean="0">
              <a:solidFill>
                <a:srgbClr val="0000FF"/>
              </a:solidFill>
            </a:endParaRPr>
          </a:p>
          <a:p>
            <a:pPr marL="0" indent="0">
              <a:buNone/>
            </a:pPr>
            <a:r>
              <a:rPr lang="zh-TW" altLang="en-US" dirty="0"/>
              <a:t> </a:t>
            </a:r>
            <a:r>
              <a:rPr lang="zh-TW" altLang="en-US" dirty="0" smtClean="0"/>
              <a:t> 得知自己仍然擁有父母的愛和關懷</a:t>
            </a:r>
            <a:endParaRPr lang="en-US" altLang="zh-TW" dirty="0" smtClean="0"/>
          </a:p>
          <a:p>
            <a:pPr marL="0" indent="0">
              <a:buNone/>
            </a:pPr>
            <a:r>
              <a:rPr lang="zh-TW" altLang="en-US" b="1" dirty="0" smtClean="0">
                <a:solidFill>
                  <a:srgbClr val="0000FF"/>
                </a:solidFill>
              </a:rPr>
              <a:t>一致性的教養模式</a:t>
            </a:r>
            <a:endParaRPr lang="en-US" altLang="zh-TW" b="1" dirty="0" smtClean="0">
              <a:solidFill>
                <a:srgbClr val="0000FF"/>
              </a:solidFill>
            </a:endParaRPr>
          </a:p>
          <a:p>
            <a:pPr marL="0" indent="0">
              <a:buNone/>
            </a:pPr>
            <a:r>
              <a:rPr lang="zh-TW" altLang="en-US" dirty="0"/>
              <a:t> </a:t>
            </a:r>
            <a:r>
              <a:rPr lang="zh-TW" altLang="en-US" dirty="0" smtClean="0"/>
              <a:t> 父母商討並定立一致性的規範，令子女不會因  </a:t>
            </a:r>
            <a:endParaRPr lang="en-US" altLang="zh-TW" dirty="0" smtClean="0"/>
          </a:p>
          <a:p>
            <a:pPr marL="0" indent="0">
              <a:buNone/>
            </a:pPr>
            <a:r>
              <a:rPr lang="zh-TW" altLang="en-US" dirty="0" smtClean="0"/>
              <a:t>  父母不同的管教模式而</a:t>
            </a:r>
            <a:r>
              <a:rPr lang="zh-TW" altLang="en-US" dirty="0" smtClean="0"/>
              <a:t>無所適從</a:t>
            </a:r>
            <a:endParaRPr lang="en-US" altLang="zh-TW" dirty="0" smtClean="0"/>
          </a:p>
          <a:p>
            <a:pPr marL="0" indent="0">
              <a:buNone/>
            </a:pPr>
            <a:r>
              <a:rPr lang="zh-TW" altLang="en-US" b="1" dirty="0" smtClean="0">
                <a:solidFill>
                  <a:srgbClr val="0000FF"/>
                </a:solidFill>
              </a:rPr>
              <a:t>穩定的生活模式 </a:t>
            </a:r>
            <a:endParaRPr lang="en-US" altLang="zh-TW" b="1" dirty="0" smtClean="0">
              <a:solidFill>
                <a:srgbClr val="0000FF"/>
              </a:solidFill>
            </a:endParaRPr>
          </a:p>
          <a:p>
            <a:pPr marL="0" indent="0">
              <a:buNone/>
            </a:pPr>
            <a:r>
              <a:rPr lang="zh-TW" altLang="en-US" dirty="0"/>
              <a:t> </a:t>
            </a:r>
            <a:r>
              <a:rPr lang="zh-TW" altLang="en-US" dirty="0" smtClean="0"/>
              <a:t> 子女能掌握生活時序及與非同住父</a:t>
            </a:r>
            <a:r>
              <a:rPr lang="en-US" altLang="zh-TW" dirty="0" smtClean="0"/>
              <a:t>/</a:t>
            </a:r>
            <a:r>
              <a:rPr lang="zh-TW" altLang="en-US" dirty="0" smtClean="0"/>
              <a:t>母共敍時間</a:t>
            </a:r>
            <a:endParaRPr lang="en-US" altLang="zh-TW" dirty="0" smtClean="0"/>
          </a:p>
          <a:p>
            <a:pPr marL="0" indent="0">
              <a:buNone/>
            </a:pPr>
            <a:r>
              <a:rPr lang="zh-TW" altLang="en-US" b="1" dirty="0" smtClean="0">
                <a:solidFill>
                  <a:srgbClr val="0000FF"/>
                </a:solidFill>
              </a:rPr>
              <a:t>穩定精神及情緒狀態</a:t>
            </a:r>
            <a:endParaRPr lang="en-US" altLang="zh-TW" b="1" dirty="0" smtClean="0">
              <a:solidFill>
                <a:srgbClr val="0000FF"/>
              </a:solidFill>
            </a:endParaRPr>
          </a:p>
          <a:p>
            <a:pPr marL="0" indent="0">
              <a:buNone/>
            </a:pPr>
            <a:r>
              <a:rPr lang="zh-TW" altLang="en-US" dirty="0" smtClean="0"/>
              <a:t>  子女不用面對父母的衝突</a:t>
            </a:r>
            <a:r>
              <a:rPr lang="zh-TW" altLang="en-US" dirty="0"/>
              <a:t>或成為</a:t>
            </a:r>
            <a:r>
              <a:rPr lang="zh-TW" altLang="en-US" dirty="0" smtClean="0"/>
              <a:t>父母爭議之中  </a:t>
            </a:r>
            <a:endParaRPr lang="en-US" altLang="zh-TW" dirty="0" smtClean="0"/>
          </a:p>
          <a:p>
            <a:pPr marL="0" indent="0">
              <a:buNone/>
            </a:pPr>
            <a:r>
              <a:rPr lang="zh-TW" altLang="en-US" dirty="0"/>
              <a:t> </a:t>
            </a:r>
            <a:r>
              <a:rPr lang="zh-TW" altLang="en-US" dirty="0" smtClean="0"/>
              <a:t>  的「夾心人」</a:t>
            </a:r>
            <a:endParaRPr lang="zh-TW" altLang="en-US" dirty="0"/>
          </a:p>
        </p:txBody>
      </p:sp>
      <p:sp>
        <p:nvSpPr>
          <p:cNvPr id="5" name="投影片編號版面配置區 4"/>
          <p:cNvSpPr>
            <a:spLocks noGrp="1"/>
          </p:cNvSpPr>
          <p:nvPr>
            <p:ph type="sldNum" sz="quarter" idx="12"/>
          </p:nvPr>
        </p:nvSpPr>
        <p:spPr/>
        <p:txBody>
          <a:bodyPr/>
          <a:lstStyle/>
          <a:p>
            <a:fld id="{4387BD7C-DEF6-4016-B510-C3F4F36F6482}" type="slidenum">
              <a:rPr lang="zh-HK" altLang="en-US" smtClean="0"/>
              <a:t>23</a:t>
            </a:fld>
            <a:endParaRPr lang="zh-HK" altLang="en-US"/>
          </a:p>
        </p:txBody>
      </p:sp>
    </p:spTree>
    <p:extLst>
      <p:ext uri="{BB962C8B-B14F-4D97-AF65-F5344CB8AC3E}">
        <p14:creationId xmlns:p14="http://schemas.microsoft.com/office/powerpoint/2010/main" val="40493198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36079" y="1977688"/>
            <a:ext cx="7886700" cy="978028"/>
          </a:xfrm>
        </p:spPr>
        <p:txBody>
          <a:bodyPr/>
          <a:lstStyle/>
          <a:p>
            <a:r>
              <a:rPr lang="zh-TW" altLang="en-US" b="1" dirty="0"/>
              <a:t>離異父母應該怎樣</a:t>
            </a:r>
            <a:r>
              <a:rPr lang="en-US" altLang="zh-TW" b="1" dirty="0"/>
              <a:t>………</a:t>
            </a:r>
            <a:endParaRPr lang="zh-HK" altLang="en-US" b="1" dirty="0"/>
          </a:p>
        </p:txBody>
      </p:sp>
      <p:sp>
        <p:nvSpPr>
          <p:cNvPr id="3" name="投影片編號版面配置區 2"/>
          <p:cNvSpPr>
            <a:spLocks noGrp="1"/>
          </p:cNvSpPr>
          <p:nvPr>
            <p:ph type="sldNum" sz="quarter" idx="12"/>
          </p:nvPr>
        </p:nvSpPr>
        <p:spPr/>
        <p:txBody>
          <a:bodyPr/>
          <a:lstStyle/>
          <a:p>
            <a:fld id="{4387BD7C-DEF6-4016-B510-C3F4F36F6482}" type="slidenum">
              <a:rPr lang="zh-HK" altLang="en-US" smtClean="0"/>
              <a:t>24</a:t>
            </a:fld>
            <a:endParaRPr lang="zh-HK" altLang="en-US"/>
          </a:p>
        </p:txBody>
      </p:sp>
    </p:spTree>
    <p:extLst>
      <p:ext uri="{BB962C8B-B14F-4D97-AF65-F5344CB8AC3E}">
        <p14:creationId xmlns:p14="http://schemas.microsoft.com/office/powerpoint/2010/main" val="5149776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36078" y="2040826"/>
            <a:ext cx="7886700" cy="978028"/>
          </a:xfrm>
        </p:spPr>
        <p:txBody>
          <a:bodyPr/>
          <a:lstStyle/>
          <a:p>
            <a:r>
              <a:rPr lang="zh-TW" altLang="en-US" b="1" dirty="0">
                <a:solidFill>
                  <a:srgbClr val="7030A0"/>
                </a:solidFill>
              </a:rPr>
              <a:t>共享親</a:t>
            </a:r>
            <a:r>
              <a:rPr lang="zh-TW" altLang="en-US" b="1" dirty="0" smtClean="0">
                <a:solidFill>
                  <a:srgbClr val="7030A0"/>
                </a:solidFill>
                <a:latin typeface="Times New Roman" panose="02020603050405020304" pitchFamily="18" charset="0"/>
                <a:cs typeface="Times New Roman" panose="02020603050405020304" pitchFamily="18" charset="0"/>
              </a:rPr>
              <a:t>職 </a:t>
            </a:r>
            <a:r>
              <a:rPr lang="zh-TW" altLang="en-US" b="1" dirty="0" smtClean="0">
                <a:solidFill>
                  <a:srgbClr val="7030A0"/>
                </a:solidFill>
              </a:rPr>
              <a:t>─ </a:t>
            </a:r>
            <a:r>
              <a:rPr lang="en-US" altLang="zh-TW" b="1" dirty="0" smtClean="0">
                <a:solidFill>
                  <a:srgbClr val="7030A0"/>
                </a:solidFill>
                <a:latin typeface="Times New Roman" panose="02020603050405020304" pitchFamily="18" charset="0"/>
                <a:cs typeface="Times New Roman" panose="02020603050405020304" pitchFamily="18" charset="0"/>
              </a:rPr>
              <a:t>Co-parenting </a:t>
            </a:r>
            <a:endParaRPr lang="en-US" altLang="zh-TW" b="1" dirty="0">
              <a:solidFill>
                <a:srgbClr val="7030A0"/>
              </a:solidFill>
              <a:latin typeface="Times New Roman" panose="02020603050405020304" pitchFamily="18" charset="0"/>
              <a:cs typeface="Times New Roman" panose="02020603050405020304" pitchFamily="18" charset="0"/>
            </a:endParaRPr>
          </a:p>
        </p:txBody>
      </p:sp>
      <p:sp>
        <p:nvSpPr>
          <p:cNvPr id="3" name="投影片編號版面配置區 2"/>
          <p:cNvSpPr>
            <a:spLocks noGrp="1"/>
          </p:cNvSpPr>
          <p:nvPr>
            <p:ph type="sldNum" sz="quarter" idx="12"/>
          </p:nvPr>
        </p:nvSpPr>
        <p:spPr/>
        <p:txBody>
          <a:bodyPr/>
          <a:lstStyle/>
          <a:p>
            <a:fld id="{4387BD7C-DEF6-4016-B510-C3F4F36F6482}" type="slidenum">
              <a:rPr lang="zh-HK" altLang="en-US" smtClean="0"/>
              <a:t>25</a:t>
            </a:fld>
            <a:endParaRPr lang="zh-HK" altLang="en-US"/>
          </a:p>
        </p:txBody>
      </p:sp>
    </p:spTree>
    <p:extLst>
      <p:ext uri="{BB962C8B-B14F-4D97-AF65-F5344CB8AC3E}">
        <p14:creationId xmlns:p14="http://schemas.microsoft.com/office/powerpoint/2010/main" val="31335008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什麼是</a:t>
            </a:r>
            <a:r>
              <a:rPr lang="zh-HK" altLang="en-US" dirty="0" smtClean="0"/>
              <a:t>共享</a:t>
            </a:r>
            <a:r>
              <a:rPr lang="zh-HK" altLang="en-US" dirty="0"/>
              <a:t>親</a:t>
            </a:r>
            <a:r>
              <a:rPr lang="zh-HK" altLang="en-US" dirty="0" smtClean="0"/>
              <a:t>職</a:t>
            </a:r>
            <a:endParaRPr lang="zh-HK" altLang="en-US" dirty="0"/>
          </a:p>
        </p:txBody>
      </p:sp>
      <p:sp>
        <p:nvSpPr>
          <p:cNvPr id="3" name="內容版面配置區 2"/>
          <p:cNvSpPr>
            <a:spLocks noGrp="1"/>
          </p:cNvSpPr>
          <p:nvPr>
            <p:ph idx="1"/>
          </p:nvPr>
        </p:nvSpPr>
        <p:spPr/>
        <p:txBody>
          <a:bodyPr/>
          <a:lstStyle/>
          <a:p>
            <a:r>
              <a:rPr lang="zh-TW" altLang="en-US" dirty="0"/>
              <a:t>夫妻離婚後，仍然互相尊重，保持良好溝通，合作參與照顧子女，並一同承擔作為子女父母親的責任，讓子女能同時與父及母建立親子關係</a:t>
            </a:r>
          </a:p>
          <a:p>
            <a:pPr marL="0" indent="0">
              <a:buNone/>
            </a:pPr>
            <a:endParaRPr lang="zh-HK" altLang="en-US" dirty="0"/>
          </a:p>
        </p:txBody>
      </p:sp>
      <p:sp>
        <p:nvSpPr>
          <p:cNvPr id="4" name="投影片編號版面配置區 3"/>
          <p:cNvSpPr>
            <a:spLocks noGrp="1"/>
          </p:cNvSpPr>
          <p:nvPr>
            <p:ph type="sldNum" sz="quarter" idx="12"/>
          </p:nvPr>
        </p:nvSpPr>
        <p:spPr/>
        <p:txBody>
          <a:bodyPr/>
          <a:lstStyle/>
          <a:p>
            <a:fld id="{4387BD7C-DEF6-4016-B510-C3F4F36F6482}" type="slidenum">
              <a:rPr lang="zh-HK" altLang="en-US" smtClean="0"/>
              <a:t>26</a:t>
            </a:fld>
            <a:endParaRPr lang="zh-HK" altLang="en-US"/>
          </a:p>
        </p:txBody>
      </p:sp>
    </p:spTree>
    <p:extLst>
      <p:ext uri="{BB962C8B-B14F-4D97-AF65-F5344CB8AC3E}">
        <p14:creationId xmlns:p14="http://schemas.microsoft.com/office/powerpoint/2010/main" val="17524958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離異父母應</a:t>
            </a:r>
            <a:r>
              <a:rPr lang="zh-TW" altLang="en-US" b="1" dirty="0" smtClean="0"/>
              <a:t>怎樣 ─ 原則</a:t>
            </a:r>
            <a:endParaRPr lang="zh-HK" altLang="en-US" b="1" dirty="0"/>
          </a:p>
        </p:txBody>
      </p:sp>
      <p:sp>
        <p:nvSpPr>
          <p:cNvPr id="3" name="內容版面配置區 2"/>
          <p:cNvSpPr>
            <a:spLocks noGrp="1"/>
          </p:cNvSpPr>
          <p:nvPr>
            <p:ph idx="1"/>
          </p:nvPr>
        </p:nvSpPr>
        <p:spPr>
          <a:xfrm>
            <a:off x="628650" y="1491344"/>
            <a:ext cx="7886700" cy="5366656"/>
          </a:xfrm>
        </p:spPr>
        <p:txBody>
          <a:bodyPr>
            <a:normAutofit/>
          </a:bodyPr>
          <a:lstStyle/>
          <a:p>
            <a:r>
              <a:rPr lang="zh-TW" altLang="en-US" sz="3200" dirty="0"/>
              <a:t>應該以子女利益為依</a:t>
            </a:r>
            <a:r>
              <a:rPr lang="zh-TW" altLang="en-US" sz="3200" dirty="0" smtClean="0"/>
              <a:t>歸</a:t>
            </a:r>
            <a:endParaRPr lang="zh-TW" altLang="en-US" sz="3200" dirty="0"/>
          </a:p>
          <a:p>
            <a:r>
              <a:rPr lang="zh-TW" altLang="en-US" sz="3200" dirty="0"/>
              <a:t>減少離異對他們的</a:t>
            </a:r>
            <a:r>
              <a:rPr lang="zh-TW" altLang="en-US" sz="3200" dirty="0" smtClean="0"/>
              <a:t>影響</a:t>
            </a:r>
            <a:endParaRPr lang="zh-TW" altLang="en-US" sz="3200" dirty="0"/>
          </a:p>
          <a:p>
            <a:r>
              <a:rPr lang="zh-TW" altLang="en-US" sz="3200" dirty="0"/>
              <a:t>自己宜處理因離異所帶來的負面情緒，放下愁</a:t>
            </a:r>
            <a:r>
              <a:rPr lang="zh-TW" altLang="en-US" sz="3200" dirty="0" smtClean="0"/>
              <a:t>怨</a:t>
            </a:r>
            <a:endParaRPr lang="zh-TW" altLang="en-US" sz="3200" dirty="0"/>
          </a:p>
          <a:p>
            <a:r>
              <a:rPr lang="zh-TW" altLang="en-US" sz="3200" dirty="0"/>
              <a:t>盡量學習在婚姻問題中與另一方保持理性</a:t>
            </a:r>
            <a:r>
              <a:rPr lang="zh-TW" altLang="en-US" sz="3200" dirty="0" smtClean="0"/>
              <a:t>溝通</a:t>
            </a:r>
            <a:endParaRPr lang="zh-TW" altLang="en-US" sz="3200" dirty="0"/>
          </a:p>
          <a:p>
            <a:r>
              <a:rPr lang="zh-TW" altLang="en-US" sz="3200" dirty="0"/>
              <a:t>嘗試與前伴侶建立一種新的合作關係</a:t>
            </a:r>
            <a:r>
              <a:rPr lang="en-US" altLang="zh-TW" sz="3200" dirty="0"/>
              <a:t>-</a:t>
            </a:r>
            <a:r>
              <a:rPr lang="zh-TW" altLang="en-US" sz="3200" dirty="0"/>
              <a:t>「夥伴關係」，共同以子女的利益為主導原則，合作照顧和教養</a:t>
            </a:r>
            <a:r>
              <a:rPr lang="zh-TW" altLang="en-US" sz="3200" dirty="0" smtClean="0"/>
              <a:t>子女</a:t>
            </a:r>
            <a:endParaRPr lang="en-US" altLang="zh-TW" sz="3200" dirty="0" smtClean="0"/>
          </a:p>
          <a:p>
            <a:r>
              <a:rPr lang="zh-TW" altLang="en-US" sz="3200" dirty="0"/>
              <a:t>協助子女走過兩個家庭</a:t>
            </a:r>
          </a:p>
          <a:p>
            <a:endParaRPr lang="zh-TW" altLang="en-US" sz="3200" dirty="0"/>
          </a:p>
          <a:p>
            <a:endParaRPr lang="zh-TW" altLang="en-US" dirty="0"/>
          </a:p>
        </p:txBody>
      </p:sp>
      <p:sp>
        <p:nvSpPr>
          <p:cNvPr id="4" name="投影片編號版面配置區 3"/>
          <p:cNvSpPr>
            <a:spLocks noGrp="1"/>
          </p:cNvSpPr>
          <p:nvPr>
            <p:ph type="sldNum" sz="quarter" idx="12"/>
          </p:nvPr>
        </p:nvSpPr>
        <p:spPr/>
        <p:txBody>
          <a:bodyPr/>
          <a:lstStyle/>
          <a:p>
            <a:fld id="{4387BD7C-DEF6-4016-B510-C3F4F36F6482}" type="slidenum">
              <a:rPr lang="zh-HK" altLang="en-US" smtClean="0"/>
              <a:t>27</a:t>
            </a:fld>
            <a:endParaRPr lang="zh-HK" altLang="en-US"/>
          </a:p>
        </p:txBody>
      </p:sp>
    </p:spTree>
    <p:extLst>
      <p:ext uri="{BB962C8B-B14F-4D97-AF65-F5344CB8AC3E}">
        <p14:creationId xmlns:p14="http://schemas.microsoft.com/office/powerpoint/2010/main" val="21595608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離異</a:t>
            </a:r>
            <a:r>
              <a:rPr lang="zh-TW" altLang="en-US" b="1" dirty="0" smtClean="0"/>
              <a:t>父母需要 </a:t>
            </a:r>
            <a:r>
              <a:rPr lang="en-US" altLang="zh-TW" b="1" dirty="0" smtClean="0">
                <a:latin typeface="Georgia"/>
              </a:rPr>
              <a:t>…</a:t>
            </a:r>
            <a:endParaRPr lang="zh-HK" altLang="en-US" b="1" dirty="0">
              <a:solidFill>
                <a:srgbClr val="7030A0"/>
              </a:solidFill>
            </a:endParaRPr>
          </a:p>
        </p:txBody>
      </p:sp>
      <p:sp>
        <p:nvSpPr>
          <p:cNvPr id="3" name="內容版面配置區 2"/>
          <p:cNvSpPr>
            <a:spLocks noGrp="1"/>
          </p:cNvSpPr>
          <p:nvPr>
            <p:ph idx="1"/>
          </p:nvPr>
        </p:nvSpPr>
        <p:spPr>
          <a:xfrm>
            <a:off x="628650" y="1534886"/>
            <a:ext cx="7886700" cy="5083628"/>
          </a:xfrm>
        </p:spPr>
        <p:txBody>
          <a:bodyPr>
            <a:normAutofit/>
          </a:bodyPr>
          <a:lstStyle/>
          <a:p>
            <a:r>
              <a:rPr lang="zh-TW" altLang="en-US" sz="3200" dirty="0" smtClean="0"/>
              <a:t>溝通</a:t>
            </a:r>
            <a:r>
              <a:rPr lang="zh-TW" altLang="en-US" sz="3200" dirty="0"/>
              <a:t>時沒有爭執、</a:t>
            </a:r>
            <a:r>
              <a:rPr lang="zh-TW" altLang="en-US" sz="3200" dirty="0" smtClean="0"/>
              <a:t>冷戰</a:t>
            </a:r>
            <a:endParaRPr lang="en-US" altLang="zh-TW" sz="3200" dirty="0" smtClean="0"/>
          </a:p>
          <a:p>
            <a:r>
              <a:rPr lang="zh-TW" altLang="en-US" sz="3200" dirty="0" smtClean="0"/>
              <a:t>不向子女數落、貶低</a:t>
            </a:r>
            <a:r>
              <a:rPr lang="zh-TW" altLang="en-US" sz="3200" dirty="0"/>
              <a:t>另一位</a:t>
            </a:r>
            <a:r>
              <a:rPr lang="zh-TW" altLang="en-US" sz="3200" dirty="0" smtClean="0"/>
              <a:t>父母</a:t>
            </a:r>
            <a:endParaRPr lang="zh-TW" altLang="en-US" sz="3200" dirty="0"/>
          </a:p>
          <a:p>
            <a:r>
              <a:rPr lang="zh-TW" altLang="en-US" sz="3200" dirty="0" smtClean="0"/>
              <a:t>能</a:t>
            </a:r>
            <a:r>
              <a:rPr lang="zh-TW" altLang="en-US" sz="3200" dirty="0"/>
              <a:t>就重要事項如醫療、學習和社交一同作決定，或找到解決的方法</a:t>
            </a:r>
          </a:p>
          <a:p>
            <a:r>
              <a:rPr lang="zh-TW" altLang="en-US" sz="3200" dirty="0" smtClean="0"/>
              <a:t>能</a:t>
            </a:r>
            <a:r>
              <a:rPr lang="zh-TW" altLang="en-US" sz="3200" dirty="0"/>
              <a:t>合作處理子女事宜</a:t>
            </a:r>
          </a:p>
          <a:p>
            <a:r>
              <a:rPr lang="zh-TW" altLang="en-US" sz="3200" dirty="0"/>
              <a:t>讓子女明白分居</a:t>
            </a:r>
            <a:r>
              <a:rPr lang="en-US" altLang="zh-TW" sz="3200" dirty="0"/>
              <a:t>/</a:t>
            </a:r>
            <a:r>
              <a:rPr lang="zh-TW" altLang="en-US" sz="3200" dirty="0"/>
              <a:t>離婚不是他們的錯</a:t>
            </a:r>
          </a:p>
          <a:p>
            <a:r>
              <a:rPr lang="zh-TW" altLang="en-US" sz="3200" dirty="0" smtClean="0"/>
              <a:t>讓子女離開</a:t>
            </a:r>
            <a:r>
              <a:rPr lang="zh-TW" altLang="en-US" sz="3200" dirty="0"/>
              <a:t>父母的夾縫</a:t>
            </a:r>
            <a:r>
              <a:rPr lang="zh-TW" altLang="en-US" sz="3200" dirty="0" smtClean="0"/>
              <a:t>之中</a:t>
            </a:r>
            <a:endParaRPr lang="en-US" altLang="zh-TW" sz="3200" dirty="0" smtClean="0"/>
          </a:p>
          <a:p>
            <a:r>
              <a:rPr lang="zh-TW" altLang="en-US" sz="3200" dirty="0"/>
              <a:t>維繫父</a:t>
            </a:r>
            <a:r>
              <a:rPr lang="en-US" altLang="zh-TW" sz="3200" dirty="0"/>
              <a:t>/</a:t>
            </a:r>
            <a:r>
              <a:rPr lang="zh-TW" altLang="en-US" sz="3200" dirty="0"/>
              <a:t>母對子女的愛及</a:t>
            </a:r>
            <a:r>
              <a:rPr lang="zh-TW" altLang="en-US" sz="3200" dirty="0" smtClean="0"/>
              <a:t>聯繫</a:t>
            </a:r>
            <a:endParaRPr lang="en-US" altLang="zh-TW" sz="3200" dirty="0" smtClean="0"/>
          </a:p>
          <a:p>
            <a:r>
              <a:rPr lang="zh-TW" altLang="en-US" sz="3200" dirty="0" smtClean="0"/>
              <a:t>維繫子女與非同住一方面父</a:t>
            </a:r>
            <a:r>
              <a:rPr lang="en-US" altLang="zh-TW" sz="3200" dirty="0" smtClean="0"/>
              <a:t>/</a:t>
            </a:r>
            <a:r>
              <a:rPr lang="zh-TW" altLang="en-US" sz="3200" dirty="0" smtClean="0"/>
              <a:t>母的聯繫</a:t>
            </a:r>
          </a:p>
          <a:p>
            <a:endParaRPr lang="zh-TW" altLang="en-US" dirty="0"/>
          </a:p>
        </p:txBody>
      </p:sp>
      <p:sp>
        <p:nvSpPr>
          <p:cNvPr id="5" name="投影片編號版面配置區 4"/>
          <p:cNvSpPr>
            <a:spLocks noGrp="1"/>
          </p:cNvSpPr>
          <p:nvPr>
            <p:ph type="sldNum" sz="quarter" idx="12"/>
          </p:nvPr>
        </p:nvSpPr>
        <p:spPr/>
        <p:txBody>
          <a:bodyPr/>
          <a:lstStyle/>
          <a:p>
            <a:fld id="{4387BD7C-DEF6-4016-B510-C3F4F36F6482}" type="slidenum">
              <a:rPr lang="zh-HK" altLang="en-US" smtClean="0"/>
              <a:t>28</a:t>
            </a:fld>
            <a:endParaRPr lang="zh-HK" altLang="en-US"/>
          </a:p>
        </p:txBody>
      </p:sp>
    </p:spTree>
    <p:extLst>
      <p:ext uri="{BB962C8B-B14F-4D97-AF65-F5344CB8AC3E}">
        <p14:creationId xmlns:p14="http://schemas.microsoft.com/office/powerpoint/2010/main" val="25374477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36079" y="1780032"/>
            <a:ext cx="7886700" cy="1365504"/>
          </a:xfrm>
        </p:spPr>
        <p:txBody>
          <a:bodyPr>
            <a:normAutofit/>
          </a:bodyPr>
          <a:lstStyle/>
          <a:p>
            <a:r>
              <a:rPr lang="zh-TW" altLang="en-US" dirty="0"/>
              <a:t>當遇上兩個家的孩子及或他</a:t>
            </a:r>
            <a:r>
              <a:rPr lang="en-US" altLang="zh-TW" dirty="0"/>
              <a:t>/</a:t>
            </a:r>
            <a:r>
              <a:rPr lang="zh-TW" altLang="en-US" dirty="0"/>
              <a:t>她們的離異父母  </a:t>
            </a:r>
            <a:r>
              <a:rPr lang="en-US" altLang="zh-TW" dirty="0"/>
              <a:t>… </a:t>
            </a:r>
          </a:p>
        </p:txBody>
      </p:sp>
      <p:sp>
        <p:nvSpPr>
          <p:cNvPr id="4" name="投影片編號版面配置區 3"/>
          <p:cNvSpPr>
            <a:spLocks noGrp="1"/>
          </p:cNvSpPr>
          <p:nvPr>
            <p:ph type="sldNum" sz="quarter" idx="12"/>
          </p:nvPr>
        </p:nvSpPr>
        <p:spPr/>
        <p:txBody>
          <a:bodyPr/>
          <a:lstStyle/>
          <a:p>
            <a:fld id="{4387BD7C-DEF6-4016-B510-C3F4F36F6482}" type="slidenum">
              <a:rPr lang="zh-HK" altLang="en-US" smtClean="0"/>
              <a:t>29</a:t>
            </a:fld>
            <a:endParaRPr lang="zh-HK" altLang="en-US"/>
          </a:p>
        </p:txBody>
      </p:sp>
    </p:spTree>
    <p:extLst>
      <p:ext uri="{BB962C8B-B14F-4D97-AF65-F5344CB8AC3E}">
        <p14:creationId xmlns:p14="http://schemas.microsoft.com/office/powerpoint/2010/main" val="3579968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8650" y="321583"/>
            <a:ext cx="7886700" cy="1325563"/>
          </a:xfrm>
        </p:spPr>
        <p:txBody>
          <a:bodyPr/>
          <a:lstStyle/>
          <a:p>
            <a:r>
              <a:rPr lang="zh-TW" altLang="en-US" b="1" dirty="0">
                <a:solidFill>
                  <a:srgbClr val="7030A0"/>
                </a:solidFill>
              </a:rPr>
              <a:t>每年離婚的申請宗</a:t>
            </a:r>
            <a:r>
              <a:rPr lang="zh-TW" altLang="en-US" b="1" dirty="0" smtClean="0">
                <a:solidFill>
                  <a:srgbClr val="7030A0"/>
                </a:solidFill>
              </a:rPr>
              <a:t>數</a:t>
            </a:r>
            <a:endParaRPr lang="zh-HK" altLang="en-US" b="1" dirty="0">
              <a:solidFill>
                <a:srgbClr val="7030A0"/>
              </a:solidFill>
            </a:endParaRPr>
          </a:p>
        </p:txBody>
      </p:sp>
      <p:graphicFrame>
        <p:nvGraphicFramePr>
          <p:cNvPr id="4" name="資料庫圖表 3"/>
          <p:cNvGraphicFramePr/>
          <p:nvPr>
            <p:extLst>
              <p:ext uri="{D42A27DB-BD31-4B8C-83A1-F6EECF244321}">
                <p14:modId xmlns:p14="http://schemas.microsoft.com/office/powerpoint/2010/main" val="3060433141"/>
              </p:ext>
            </p:extLst>
          </p:nvPr>
        </p:nvGraphicFramePr>
        <p:xfrm>
          <a:off x="281940" y="1632858"/>
          <a:ext cx="8764524" cy="43542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矩形 4"/>
          <p:cNvSpPr/>
          <p:nvPr/>
        </p:nvSpPr>
        <p:spPr>
          <a:xfrm>
            <a:off x="0" y="6282231"/>
            <a:ext cx="4572000" cy="369332"/>
          </a:xfrm>
          <a:prstGeom prst="rect">
            <a:avLst/>
          </a:prstGeom>
        </p:spPr>
        <p:txBody>
          <a:bodyPr>
            <a:spAutoFit/>
          </a:bodyPr>
          <a:lstStyle/>
          <a:p>
            <a:r>
              <a:rPr lang="en-US" altLang="zh-HK" dirty="0" smtClean="0">
                <a:solidFill>
                  <a:prstClr val="black"/>
                </a:solidFill>
              </a:rPr>
              <a:t>[</a:t>
            </a:r>
            <a:r>
              <a:rPr lang="zh-TW" altLang="en-US" dirty="0" smtClean="0">
                <a:solidFill>
                  <a:prstClr val="black"/>
                </a:solidFill>
              </a:rPr>
              <a:t>資料來源 </a:t>
            </a:r>
            <a:r>
              <a:rPr lang="en-US" altLang="zh-HK" dirty="0" smtClean="0">
                <a:solidFill>
                  <a:prstClr val="black"/>
                </a:solidFill>
              </a:rPr>
              <a:t>: </a:t>
            </a:r>
            <a:r>
              <a:rPr lang="zh-TW" altLang="en-US" dirty="0" smtClean="0">
                <a:solidFill>
                  <a:prstClr val="black"/>
                </a:solidFill>
              </a:rPr>
              <a:t>香港司法機構年報</a:t>
            </a:r>
            <a:r>
              <a:rPr lang="en-US" altLang="zh-HK" dirty="0" smtClean="0">
                <a:solidFill>
                  <a:prstClr val="black"/>
                </a:solidFill>
              </a:rPr>
              <a:t> ]</a:t>
            </a:r>
            <a:endParaRPr lang="zh-HK" altLang="en-US" dirty="0">
              <a:solidFill>
                <a:prstClr val="black"/>
              </a:solidFill>
            </a:endParaRPr>
          </a:p>
        </p:txBody>
      </p:sp>
      <p:sp>
        <p:nvSpPr>
          <p:cNvPr id="3" name="投影片編號版面配置區 2"/>
          <p:cNvSpPr>
            <a:spLocks noGrp="1"/>
          </p:cNvSpPr>
          <p:nvPr>
            <p:ph type="sldNum" sz="quarter" idx="12"/>
          </p:nvPr>
        </p:nvSpPr>
        <p:spPr/>
        <p:txBody>
          <a:bodyPr/>
          <a:lstStyle/>
          <a:p>
            <a:fld id="{4387BD7C-DEF6-4016-B510-C3F4F36F6482}" type="slidenum">
              <a:rPr lang="zh-HK" altLang="en-US" smtClean="0"/>
              <a:t>3</a:t>
            </a:fld>
            <a:endParaRPr lang="zh-HK" altLang="en-US"/>
          </a:p>
        </p:txBody>
      </p:sp>
    </p:spTree>
    <p:extLst>
      <p:ext uri="{BB962C8B-B14F-4D97-AF65-F5344CB8AC3E}">
        <p14:creationId xmlns:p14="http://schemas.microsoft.com/office/powerpoint/2010/main" val="12834521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buNone/>
            </a:pPr>
            <a:r>
              <a:rPr lang="en-US" altLang="zh-TW" sz="3200" b="1" dirty="0" smtClean="0">
                <a:solidFill>
                  <a:srgbClr val="0000FF"/>
                </a:solidFill>
              </a:rPr>
              <a:t>(</a:t>
            </a:r>
            <a:r>
              <a:rPr lang="zh-TW" altLang="en-US" sz="3200" b="1" dirty="0" smtClean="0">
                <a:solidFill>
                  <a:srgbClr val="0000FF"/>
                </a:solidFill>
              </a:rPr>
              <a:t>一</a:t>
            </a:r>
            <a:r>
              <a:rPr lang="en-US" altLang="zh-TW" sz="3200" b="1" dirty="0" smtClean="0">
                <a:solidFill>
                  <a:srgbClr val="0000FF"/>
                </a:solidFill>
              </a:rPr>
              <a:t>)</a:t>
            </a:r>
            <a:r>
              <a:rPr lang="zh-TW" altLang="en-US" sz="3200" b="1" dirty="0" smtClean="0">
                <a:solidFill>
                  <a:srgbClr val="0000FF"/>
                </a:solidFill>
              </a:rPr>
              <a:t> 對</a:t>
            </a:r>
            <a:r>
              <a:rPr lang="zh-TW" altLang="en-US" sz="3200" b="1" dirty="0">
                <a:solidFill>
                  <a:srgbClr val="0000FF"/>
                </a:solidFill>
              </a:rPr>
              <a:t>孩子，給予多點體諒和支持</a:t>
            </a:r>
          </a:p>
          <a:p>
            <a:r>
              <a:rPr lang="zh-TW" altLang="en-US" dirty="0"/>
              <a:t>離異子女面對家庭變遷、生活規律的轉變可能帶來適應上的</a:t>
            </a:r>
            <a:r>
              <a:rPr lang="zh-TW" altLang="en-US" dirty="0" smtClean="0"/>
              <a:t>困難</a:t>
            </a:r>
            <a:endParaRPr lang="zh-TW" altLang="en-US" dirty="0"/>
          </a:p>
          <a:p>
            <a:r>
              <a:rPr lang="zh-TW" altLang="en-US" dirty="0"/>
              <a:t>好像以往在一個家庭生活到現在可能周旋在父與母當中及在兩個家中奔走，而出現欠帶書籍</a:t>
            </a:r>
            <a:r>
              <a:rPr lang="zh-TW" altLang="en-US" dirty="0" smtClean="0"/>
              <a:t>、漏做功課、穿</a:t>
            </a:r>
            <a:r>
              <a:rPr lang="zh-TW" altLang="en-US" dirty="0"/>
              <a:t>錯校服等</a:t>
            </a:r>
            <a:r>
              <a:rPr lang="zh-TW" altLang="en-US" dirty="0" smtClean="0"/>
              <a:t>情況</a:t>
            </a:r>
            <a:endParaRPr lang="zh-TW" altLang="en-US" dirty="0"/>
          </a:p>
          <a:p>
            <a:r>
              <a:rPr lang="zh-TW" altLang="en-US" dirty="0"/>
              <a:t>希望能在學習生活及其他生活層面上得到老師及其他專業人士的體諒與關懷，協助他們建立面對家庭轉變的抗逆</a:t>
            </a:r>
            <a:r>
              <a:rPr lang="zh-TW" altLang="en-US" dirty="0" smtClean="0"/>
              <a:t>力</a:t>
            </a:r>
            <a:endParaRPr lang="zh-TW" altLang="en-US" dirty="0"/>
          </a:p>
          <a:p>
            <a:pPr marL="0" indent="0">
              <a:buNone/>
            </a:pPr>
            <a:endParaRPr lang="zh-HK" altLang="en-US" dirty="0"/>
          </a:p>
        </p:txBody>
      </p:sp>
      <p:sp>
        <p:nvSpPr>
          <p:cNvPr id="2" name="投影片編號版面配置區 1"/>
          <p:cNvSpPr>
            <a:spLocks noGrp="1"/>
          </p:cNvSpPr>
          <p:nvPr>
            <p:ph type="sldNum" sz="quarter" idx="12"/>
          </p:nvPr>
        </p:nvSpPr>
        <p:spPr/>
        <p:txBody>
          <a:bodyPr/>
          <a:lstStyle/>
          <a:p>
            <a:fld id="{4387BD7C-DEF6-4016-B510-C3F4F36F6482}" type="slidenum">
              <a:rPr lang="zh-HK" altLang="en-US" smtClean="0"/>
              <a:t>30</a:t>
            </a:fld>
            <a:endParaRPr lang="zh-HK" altLang="en-US"/>
          </a:p>
        </p:txBody>
      </p:sp>
    </p:spTree>
    <p:extLst>
      <p:ext uri="{BB962C8B-B14F-4D97-AF65-F5344CB8AC3E}">
        <p14:creationId xmlns:p14="http://schemas.microsoft.com/office/powerpoint/2010/main" val="6477219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28650" y="1491343"/>
            <a:ext cx="7886700" cy="4685620"/>
          </a:xfrm>
        </p:spPr>
        <p:txBody>
          <a:bodyPr/>
          <a:lstStyle/>
          <a:p>
            <a:pPr marL="0" indent="0">
              <a:buNone/>
            </a:pPr>
            <a:r>
              <a:rPr lang="en-US" altLang="zh-TW" sz="3200" b="1" dirty="0" smtClean="0">
                <a:solidFill>
                  <a:srgbClr val="0000FF"/>
                </a:solidFill>
              </a:rPr>
              <a:t>(</a:t>
            </a:r>
            <a:r>
              <a:rPr lang="zh-TW" altLang="en-US" sz="3200" b="1" dirty="0" smtClean="0">
                <a:solidFill>
                  <a:srgbClr val="0000FF"/>
                </a:solidFill>
              </a:rPr>
              <a:t>二</a:t>
            </a:r>
            <a:r>
              <a:rPr lang="en-US" altLang="zh-TW" sz="3200" b="1" dirty="0" smtClean="0">
                <a:solidFill>
                  <a:srgbClr val="0000FF"/>
                </a:solidFill>
              </a:rPr>
              <a:t>)</a:t>
            </a:r>
            <a:r>
              <a:rPr lang="zh-TW" altLang="en-US" sz="3200" b="1" dirty="0" smtClean="0">
                <a:solidFill>
                  <a:srgbClr val="0000FF"/>
                </a:solidFill>
              </a:rPr>
              <a:t>檢視</a:t>
            </a:r>
            <a:r>
              <a:rPr lang="zh-TW" altLang="en-US" sz="3200" b="1" dirty="0">
                <a:solidFill>
                  <a:srgbClr val="0000FF"/>
                </a:solidFill>
              </a:rPr>
              <a:t>現行做法、訂定及調校安排</a:t>
            </a:r>
          </a:p>
          <a:p>
            <a:r>
              <a:rPr lang="zh-TW" altLang="en-US" dirty="0"/>
              <a:t>有見離異子女的特殊情況及切合理子女的需要，學校或其他界別或許可檢視現有做法、配合靈活安排，並適當地給予他們支援，為他們塑造理想的生活環境。</a:t>
            </a:r>
          </a:p>
          <a:p>
            <a:r>
              <a:rPr lang="zh-TW" altLang="en-US" dirty="0"/>
              <a:t>例如，當離異的父母均希望參與子女的家長日時，校方</a:t>
            </a:r>
            <a:r>
              <a:rPr lang="zh-TW" altLang="en-US" dirty="0" smtClean="0"/>
              <a:t>可考慮靈活</a:t>
            </a:r>
            <a:r>
              <a:rPr lang="zh-TW" altLang="en-US" dirty="0"/>
              <a:t>安排他們分別參與，好讓他們可向老師直接了解子女在校的學習情況</a:t>
            </a:r>
            <a:r>
              <a:rPr lang="zh-TW" altLang="en-US" dirty="0" smtClean="0"/>
              <a:t>。</a:t>
            </a:r>
            <a:endParaRPr lang="zh-TW" altLang="en-US" dirty="0"/>
          </a:p>
        </p:txBody>
      </p:sp>
      <p:sp>
        <p:nvSpPr>
          <p:cNvPr id="2" name="投影片編號版面配置區 1"/>
          <p:cNvSpPr>
            <a:spLocks noGrp="1"/>
          </p:cNvSpPr>
          <p:nvPr>
            <p:ph type="sldNum" sz="quarter" idx="12"/>
          </p:nvPr>
        </p:nvSpPr>
        <p:spPr/>
        <p:txBody>
          <a:bodyPr/>
          <a:lstStyle/>
          <a:p>
            <a:fld id="{4387BD7C-DEF6-4016-B510-C3F4F36F6482}" type="slidenum">
              <a:rPr lang="zh-HK" altLang="en-US" smtClean="0"/>
              <a:t>31</a:t>
            </a:fld>
            <a:endParaRPr lang="zh-HK" altLang="en-US"/>
          </a:p>
        </p:txBody>
      </p:sp>
    </p:spTree>
    <p:extLst>
      <p:ext uri="{BB962C8B-B14F-4D97-AF65-F5344CB8AC3E}">
        <p14:creationId xmlns:p14="http://schemas.microsoft.com/office/powerpoint/2010/main" val="10913516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28650" y="1404257"/>
            <a:ext cx="7886700" cy="4772706"/>
          </a:xfrm>
        </p:spPr>
        <p:txBody>
          <a:bodyPr/>
          <a:lstStyle/>
          <a:p>
            <a:pPr marL="0" indent="0">
              <a:buNone/>
            </a:pPr>
            <a:r>
              <a:rPr lang="en-US" altLang="zh-TW" sz="3200" b="1" dirty="0" smtClean="0">
                <a:solidFill>
                  <a:srgbClr val="0000FF"/>
                </a:solidFill>
              </a:rPr>
              <a:t>(</a:t>
            </a:r>
            <a:r>
              <a:rPr lang="zh-TW" altLang="en-US" sz="3200" b="1" dirty="0" smtClean="0">
                <a:solidFill>
                  <a:srgbClr val="0000FF"/>
                </a:solidFill>
              </a:rPr>
              <a:t>三</a:t>
            </a:r>
            <a:r>
              <a:rPr lang="en-US" altLang="zh-TW" sz="3200" b="1" dirty="0" smtClean="0">
                <a:solidFill>
                  <a:srgbClr val="0000FF"/>
                </a:solidFill>
              </a:rPr>
              <a:t>)</a:t>
            </a:r>
            <a:r>
              <a:rPr lang="zh-TW" altLang="en-US" sz="3200" b="1" dirty="0" smtClean="0">
                <a:solidFill>
                  <a:srgbClr val="0000FF"/>
                </a:solidFill>
              </a:rPr>
              <a:t>協助</a:t>
            </a:r>
            <a:r>
              <a:rPr lang="zh-TW" altLang="en-US" sz="3200" b="1" dirty="0">
                <a:solidFill>
                  <a:srgbClr val="0000FF"/>
                </a:solidFill>
              </a:rPr>
              <a:t>轉介離異家庭接受共享親職服務</a:t>
            </a:r>
          </a:p>
          <a:p>
            <a:r>
              <a:rPr lang="zh-TW" altLang="en-US" dirty="0"/>
              <a:t>如果發覺離異父母未能處理因離異帶來的情緒及放下怨恨，以及未能一同合作處理子女於離異後的生活安排，與非同住父</a:t>
            </a:r>
            <a:r>
              <a:rPr lang="en-US" altLang="zh-TW" dirty="0"/>
              <a:t>/</a:t>
            </a:r>
            <a:r>
              <a:rPr lang="zh-TW" altLang="en-US" dirty="0"/>
              <a:t>母保持聯繫等事宜</a:t>
            </a:r>
            <a:r>
              <a:rPr lang="zh-TW" altLang="en-US" dirty="0" smtClean="0"/>
              <a:t>，或孩子處於父母離異的壓力中，你們</a:t>
            </a:r>
            <a:r>
              <a:rPr lang="zh-TW" altLang="en-US" dirty="0"/>
              <a:t>可向他們介紹共享親職服務的概念和服務，並協助作出轉介。</a:t>
            </a:r>
          </a:p>
          <a:p>
            <a:pPr marL="0" indent="0">
              <a:buNone/>
            </a:pPr>
            <a:endParaRPr lang="zh-HK" altLang="en-US" dirty="0"/>
          </a:p>
        </p:txBody>
      </p:sp>
      <p:sp>
        <p:nvSpPr>
          <p:cNvPr id="2" name="投影片編號版面配置區 1"/>
          <p:cNvSpPr>
            <a:spLocks noGrp="1"/>
          </p:cNvSpPr>
          <p:nvPr>
            <p:ph type="sldNum" sz="quarter" idx="12"/>
          </p:nvPr>
        </p:nvSpPr>
        <p:spPr/>
        <p:txBody>
          <a:bodyPr/>
          <a:lstStyle/>
          <a:p>
            <a:fld id="{4387BD7C-DEF6-4016-B510-C3F4F36F6482}" type="slidenum">
              <a:rPr lang="zh-HK" altLang="en-US" smtClean="0"/>
              <a:t>32</a:t>
            </a:fld>
            <a:endParaRPr lang="zh-HK" altLang="en-US"/>
          </a:p>
        </p:txBody>
      </p:sp>
    </p:spTree>
    <p:extLst>
      <p:ext uri="{BB962C8B-B14F-4D97-AF65-F5344CB8AC3E}">
        <p14:creationId xmlns:p14="http://schemas.microsoft.com/office/powerpoint/2010/main" val="17990592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8650" y="365126"/>
            <a:ext cx="7886700" cy="962931"/>
          </a:xfrm>
        </p:spPr>
        <p:txBody>
          <a:bodyPr/>
          <a:lstStyle/>
          <a:p>
            <a:r>
              <a:rPr lang="zh-TW" altLang="en-US" b="1" dirty="0"/>
              <a:t>全港五間共享親職支援中心</a:t>
            </a:r>
            <a:endParaRPr lang="zh-HK" altLang="en-US" b="1" dirty="0"/>
          </a:p>
        </p:txBody>
      </p:sp>
      <p:sp>
        <p:nvSpPr>
          <p:cNvPr id="3" name="內容版面配置區 2"/>
          <p:cNvSpPr>
            <a:spLocks noGrp="1"/>
          </p:cNvSpPr>
          <p:nvPr>
            <p:ph idx="1"/>
          </p:nvPr>
        </p:nvSpPr>
        <p:spPr>
          <a:xfrm>
            <a:off x="628650" y="1382486"/>
            <a:ext cx="7886700" cy="5083628"/>
          </a:xfrm>
        </p:spPr>
        <p:txBody>
          <a:bodyPr>
            <a:normAutofit fontScale="92500" lnSpcReduction="10000"/>
          </a:bodyPr>
          <a:lstStyle/>
          <a:p>
            <a:pPr marL="0" indent="0">
              <a:buNone/>
            </a:pPr>
            <a:r>
              <a:rPr lang="zh-TW" altLang="en-US" sz="3200" dirty="0" smtClean="0">
                <a:solidFill>
                  <a:srgbClr val="0000FF"/>
                </a:solidFill>
              </a:rPr>
              <a:t>服務性質 </a:t>
            </a:r>
            <a:endParaRPr lang="en-US" altLang="zh-TW" sz="3200" dirty="0" smtClean="0">
              <a:solidFill>
                <a:srgbClr val="0000FF"/>
              </a:solidFill>
            </a:endParaRPr>
          </a:p>
          <a:p>
            <a:r>
              <a:rPr lang="zh-TW" altLang="en-US" sz="3200" dirty="0" smtClean="0"/>
              <a:t>一站式的支援服務</a:t>
            </a:r>
            <a:endParaRPr lang="en-US" altLang="zh-HK" sz="3200" dirty="0" smtClean="0"/>
          </a:p>
          <a:p>
            <a:pPr marL="0" indent="0">
              <a:buNone/>
            </a:pPr>
            <a:endParaRPr lang="en-US" altLang="zh-HK" sz="3200" dirty="0">
              <a:solidFill>
                <a:srgbClr val="0000FF"/>
              </a:solidFill>
            </a:endParaRPr>
          </a:p>
          <a:p>
            <a:pPr marL="0" indent="0">
              <a:buNone/>
            </a:pPr>
            <a:r>
              <a:rPr lang="zh-HK" altLang="en-US" sz="3200" dirty="0" smtClean="0">
                <a:solidFill>
                  <a:srgbClr val="0000FF"/>
                </a:solidFill>
              </a:rPr>
              <a:t>服務範圍</a:t>
            </a:r>
            <a:endParaRPr lang="en-US" altLang="zh-TW" sz="3200" dirty="0">
              <a:solidFill>
                <a:srgbClr val="0000FF"/>
              </a:solidFill>
            </a:endParaRPr>
          </a:p>
          <a:p>
            <a:r>
              <a:rPr lang="zh-TW" altLang="en-US" dirty="0" smtClean="0"/>
              <a:t>父母</a:t>
            </a:r>
            <a:r>
              <a:rPr lang="zh-TW" altLang="en-US" dirty="0"/>
              <a:t>共享親職服務和親職協調服務</a:t>
            </a:r>
          </a:p>
          <a:p>
            <a:r>
              <a:rPr lang="zh-TW" altLang="en-US" dirty="0"/>
              <a:t>兒童探視服務</a:t>
            </a:r>
          </a:p>
          <a:p>
            <a:r>
              <a:rPr lang="zh-TW" altLang="en-US" dirty="0"/>
              <a:t>兒童為本輔導</a:t>
            </a:r>
          </a:p>
          <a:p>
            <a:r>
              <a:rPr lang="zh-TW" altLang="en-US" dirty="0"/>
              <a:t>有系統的親職小組</a:t>
            </a:r>
            <a:r>
              <a:rPr lang="en-US" altLang="zh-TW" dirty="0"/>
              <a:t>/</a:t>
            </a:r>
            <a:r>
              <a:rPr lang="zh-TW" altLang="en-US" dirty="0"/>
              <a:t>活動</a:t>
            </a:r>
          </a:p>
          <a:p>
            <a:r>
              <a:rPr lang="zh-TW" altLang="en-US" dirty="0"/>
              <a:t>公眾宣傳</a:t>
            </a:r>
            <a:r>
              <a:rPr lang="en-US" altLang="zh-TW" dirty="0"/>
              <a:t>/</a:t>
            </a:r>
            <a:r>
              <a:rPr lang="zh-TW" altLang="en-US" dirty="0" smtClean="0"/>
              <a:t>教育</a:t>
            </a:r>
            <a:endParaRPr lang="en-US" altLang="zh-TW" dirty="0" smtClean="0"/>
          </a:p>
          <a:p>
            <a:endParaRPr lang="en-US" altLang="zh-TW" dirty="0"/>
          </a:p>
          <a:p>
            <a:pPr lvl="0"/>
            <a:r>
              <a:rPr lang="en-US" altLang="zh-TW" dirty="0">
                <a:solidFill>
                  <a:srgbClr val="C00000"/>
                </a:solidFill>
                <a:latin typeface="Times New Roman" panose="02020603050405020304" pitchFamily="18" charset="0"/>
                <a:cs typeface="Times New Roman" panose="02020603050405020304" pitchFamily="18" charset="0"/>
              </a:rPr>
              <a:t>10</a:t>
            </a:r>
            <a:r>
              <a:rPr lang="zh-TW" altLang="en-US" dirty="0">
                <a:solidFill>
                  <a:srgbClr val="C00000"/>
                </a:solidFill>
                <a:latin typeface="Times New Roman" panose="02020603050405020304" pitchFamily="18" charset="0"/>
                <a:cs typeface="Times New Roman" panose="02020603050405020304" pitchFamily="18" charset="0"/>
              </a:rPr>
              <a:t>月</a:t>
            </a:r>
            <a:r>
              <a:rPr lang="en-US" altLang="zh-TW" dirty="0">
                <a:solidFill>
                  <a:srgbClr val="C00000"/>
                </a:solidFill>
                <a:latin typeface="Times New Roman" panose="02020603050405020304" pitchFamily="18" charset="0"/>
                <a:cs typeface="Times New Roman" panose="02020603050405020304" pitchFamily="18" charset="0"/>
              </a:rPr>
              <a:t>1</a:t>
            </a:r>
            <a:r>
              <a:rPr lang="zh-TW" altLang="en-US" dirty="0">
                <a:solidFill>
                  <a:srgbClr val="C00000"/>
                </a:solidFill>
              </a:rPr>
              <a:t>日正式開展</a:t>
            </a:r>
            <a:r>
              <a:rPr lang="zh-TW" altLang="en-US" dirty="0" smtClean="0">
                <a:solidFill>
                  <a:srgbClr val="C00000"/>
                </a:solidFill>
              </a:rPr>
              <a:t>服務</a:t>
            </a:r>
            <a:endParaRPr lang="zh-HK" altLang="zh-HK" dirty="0">
              <a:solidFill>
                <a:srgbClr val="C00000"/>
              </a:solidFill>
            </a:endParaRPr>
          </a:p>
        </p:txBody>
      </p:sp>
      <p:sp>
        <p:nvSpPr>
          <p:cNvPr id="5" name="投影片編號版面配置區 4"/>
          <p:cNvSpPr>
            <a:spLocks noGrp="1"/>
          </p:cNvSpPr>
          <p:nvPr>
            <p:ph type="sldNum" sz="quarter" idx="12"/>
          </p:nvPr>
        </p:nvSpPr>
        <p:spPr/>
        <p:txBody>
          <a:bodyPr/>
          <a:lstStyle/>
          <a:p>
            <a:fld id="{4387BD7C-DEF6-4016-B510-C3F4F36F6482}" type="slidenum">
              <a:rPr lang="zh-HK" altLang="en-US" smtClean="0"/>
              <a:t>33</a:t>
            </a:fld>
            <a:endParaRPr lang="zh-HK" altLang="en-US"/>
          </a:p>
        </p:txBody>
      </p:sp>
    </p:spTree>
    <p:extLst>
      <p:ext uri="{BB962C8B-B14F-4D97-AF65-F5344CB8AC3E}">
        <p14:creationId xmlns:p14="http://schemas.microsoft.com/office/powerpoint/2010/main" val="1537299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95993" y="195944"/>
            <a:ext cx="7886700" cy="1153885"/>
          </a:xfrm>
        </p:spPr>
        <p:txBody>
          <a:bodyPr/>
          <a:lstStyle/>
          <a:p>
            <a:r>
              <a:rPr lang="zh-TW" altLang="en-US" dirty="0"/>
              <a:t>全港五間共享親職支援中心</a:t>
            </a:r>
            <a:endParaRPr lang="zh-HK"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063881273"/>
              </p:ext>
            </p:extLst>
          </p:nvPr>
        </p:nvGraphicFramePr>
        <p:xfrm>
          <a:off x="178369" y="1143731"/>
          <a:ext cx="8784974" cy="5488717"/>
        </p:xfrm>
        <a:graphic>
          <a:graphicData uri="http://schemas.openxmlformats.org/drawingml/2006/table">
            <a:tbl>
              <a:tblPr firstRow="1" firstCol="1" bandRow="1">
                <a:tableStyleId>{69012ECD-51FC-41F1-AA8D-1B2483CD663E}</a:tableStyleId>
              </a:tblPr>
              <a:tblGrid>
                <a:gridCol w="1930847">
                  <a:extLst>
                    <a:ext uri="{9D8B030D-6E8A-4147-A177-3AD203B41FA5}">
                      <a16:colId xmlns:a16="http://schemas.microsoft.com/office/drawing/2014/main" val="20000"/>
                    </a:ext>
                  </a:extLst>
                </a:gridCol>
                <a:gridCol w="2316480">
                  <a:extLst>
                    <a:ext uri="{9D8B030D-6E8A-4147-A177-3AD203B41FA5}">
                      <a16:colId xmlns:a16="http://schemas.microsoft.com/office/drawing/2014/main" val="20001"/>
                    </a:ext>
                  </a:extLst>
                </a:gridCol>
                <a:gridCol w="1755648">
                  <a:extLst>
                    <a:ext uri="{9D8B030D-6E8A-4147-A177-3AD203B41FA5}">
                      <a16:colId xmlns:a16="http://schemas.microsoft.com/office/drawing/2014/main" val="20002"/>
                    </a:ext>
                  </a:extLst>
                </a:gridCol>
                <a:gridCol w="2781999">
                  <a:extLst>
                    <a:ext uri="{9D8B030D-6E8A-4147-A177-3AD203B41FA5}">
                      <a16:colId xmlns:a16="http://schemas.microsoft.com/office/drawing/2014/main" val="20003"/>
                    </a:ext>
                  </a:extLst>
                </a:gridCol>
              </a:tblGrid>
              <a:tr h="477657">
                <a:tc>
                  <a:txBody>
                    <a:bodyPr/>
                    <a:lstStyle/>
                    <a:p>
                      <a:pPr marL="0" algn="l" defTabSz="914400" rtl="0" eaLnBrk="1" latinLnBrk="0" hangingPunct="1">
                        <a:lnSpc>
                          <a:spcPct val="150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服務區域</a:t>
                      </a:r>
                      <a:endParaRPr lang="zh-TW" sz="1400" b="1" kern="100" dirty="0">
                        <a:solidFill>
                          <a:schemeClr val="lt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algn="l" defTabSz="914400" rtl="0" eaLnBrk="1" latinLnBrk="0" hangingPunct="1">
                        <a:lnSpc>
                          <a:spcPct val="150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中心名稱</a:t>
                      </a:r>
                      <a:endParaRPr lang="zh-TW" sz="1400" b="1" kern="100" dirty="0">
                        <a:solidFill>
                          <a:schemeClr val="lt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algn="l" defTabSz="914400" rtl="0" eaLnBrk="1" latinLnBrk="0" hangingPunct="1">
                        <a:lnSpc>
                          <a:spcPct val="150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營辦機構</a:t>
                      </a:r>
                      <a:endParaRPr lang="zh-TW" sz="1400" b="1" kern="100" dirty="0">
                        <a:solidFill>
                          <a:schemeClr val="lt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algn="l" defTabSz="914400" rtl="0" eaLnBrk="1" latinLnBrk="0" hangingPunct="1">
                        <a:lnSpc>
                          <a:spcPct val="150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聯絡方法</a:t>
                      </a:r>
                      <a:endParaRPr lang="zh-TW" sz="1400" b="1" kern="100" dirty="0">
                        <a:solidFill>
                          <a:schemeClr val="lt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1089239">
                <a:tc>
                  <a:txBody>
                    <a:bodyPr/>
                    <a:lstStyle/>
                    <a:p>
                      <a:pPr marL="0" algn="l" defTabSz="914400" rtl="0" eaLnBrk="1" latinLnBrk="0" hangingPunct="1">
                        <a:lnSpc>
                          <a:spcPct val="150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中西區、南區、離島、東區</a:t>
                      </a:r>
                      <a:r>
                        <a:rPr lang="zh-TW"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及灣</a:t>
                      </a: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仔</a:t>
                      </a:r>
                      <a:endParaRPr lang="zh-TW" sz="1400" b="1" kern="100" dirty="0">
                        <a:solidFill>
                          <a:schemeClr val="lt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algn="l" defTabSz="914400" rtl="0" eaLnBrk="1" latinLnBrk="0" hangingPunct="1">
                        <a:lnSpc>
                          <a:spcPct val="115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親和坊</a:t>
                      </a: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共享親職支援</a:t>
                      </a:r>
                      <a:r>
                        <a:rPr lang="zh-HK"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中心</a:t>
                      </a:r>
                      <a:r>
                        <a:rPr lang="en-US" altLang="zh-HK"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 </a:t>
                      </a:r>
                      <a:br>
                        <a:rPr lang="en-US" altLang="zh-HK"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br>
                      <a:r>
                        <a:rPr lang="en-US"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港島</a:t>
                      </a:r>
                      <a:r>
                        <a:rPr lang="en-US" sz="1400" kern="100" dirty="0">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1400" kern="1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algn="l">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香港公教婚姻輔導會</a:t>
                      </a:r>
                      <a:endPar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a:lnSpc>
                          <a:spcPct val="115000"/>
                        </a:lnSpc>
                        <a:spcAft>
                          <a:spcPts val="0"/>
                        </a:spcAft>
                      </a:pPr>
                      <a:r>
                        <a:rPr lang="zh-HK" sz="1400" kern="100">
                          <a:effectLst/>
                          <a:latin typeface="Times New Roman" panose="02020603050405020304" pitchFamily="18" charset="0"/>
                          <a:ea typeface="標楷體" panose="03000509000000000000" pitchFamily="65" charset="-120"/>
                          <a:cs typeface="Times New Roman" panose="02020603050405020304" pitchFamily="18" charset="0"/>
                        </a:rPr>
                        <a:t>電話 ：</a:t>
                      </a:r>
                      <a:r>
                        <a:rPr lang="en-US" sz="1400" kern="100">
                          <a:effectLst/>
                          <a:latin typeface="Times New Roman" panose="02020603050405020304" pitchFamily="18" charset="0"/>
                          <a:ea typeface="標楷體" panose="03000509000000000000" pitchFamily="65" charset="-120"/>
                          <a:cs typeface="Times New Roman" panose="02020603050405020304" pitchFamily="18" charset="0"/>
                        </a:rPr>
                        <a:t>5426 2959 </a:t>
                      </a:r>
                      <a:endParaRPr lang="zh-TW" sz="1400" kern="100">
                        <a:effectLst/>
                        <a:latin typeface="Times New Roman" panose="02020603050405020304" pitchFamily="18" charset="0"/>
                        <a:ea typeface="標楷體" panose="03000509000000000000" pitchFamily="65" charset="-120"/>
                        <a:cs typeface="Times New Roman" panose="02020603050405020304" pitchFamily="18" charset="0"/>
                      </a:endParaRPr>
                    </a:p>
                    <a:p>
                      <a:pPr>
                        <a:lnSpc>
                          <a:spcPct val="115000"/>
                        </a:lnSpc>
                        <a:spcAft>
                          <a:spcPts val="0"/>
                        </a:spcAft>
                      </a:pPr>
                      <a:r>
                        <a:rPr lang="zh-HK" sz="1400" kern="100">
                          <a:effectLst/>
                          <a:latin typeface="Times New Roman" panose="02020603050405020304" pitchFamily="18" charset="0"/>
                          <a:ea typeface="標楷體" panose="03000509000000000000" pitchFamily="65" charset="-120"/>
                          <a:cs typeface="Times New Roman" panose="02020603050405020304" pitchFamily="18" charset="0"/>
                        </a:rPr>
                        <a:t>傳真 ：</a:t>
                      </a:r>
                      <a:r>
                        <a:rPr lang="en-US" sz="1400" kern="100">
                          <a:effectLst/>
                          <a:latin typeface="Times New Roman" panose="02020603050405020304" pitchFamily="18" charset="0"/>
                          <a:ea typeface="標楷體" panose="03000509000000000000" pitchFamily="65" charset="-120"/>
                          <a:cs typeface="Times New Roman" panose="02020603050405020304" pitchFamily="18" charset="0"/>
                        </a:rPr>
                        <a:t>2331 2156</a:t>
                      </a:r>
                      <a:endParaRPr lang="zh-TW" sz="1400" kern="100">
                        <a:effectLst/>
                        <a:latin typeface="Times New Roman" panose="02020603050405020304" pitchFamily="18" charset="0"/>
                        <a:ea typeface="標楷體" panose="03000509000000000000" pitchFamily="65" charset="-120"/>
                        <a:cs typeface="Times New Roman" panose="02020603050405020304" pitchFamily="18" charset="0"/>
                      </a:endParaRPr>
                    </a:p>
                    <a:p>
                      <a:pPr>
                        <a:lnSpc>
                          <a:spcPct val="115000"/>
                        </a:lnSpc>
                        <a:spcAft>
                          <a:spcPts val="0"/>
                        </a:spcAft>
                      </a:pPr>
                      <a:r>
                        <a:rPr lang="zh-HK" sz="1400" kern="100">
                          <a:effectLst/>
                          <a:latin typeface="Times New Roman" panose="02020603050405020304" pitchFamily="18" charset="0"/>
                          <a:ea typeface="標楷體" panose="03000509000000000000" pitchFamily="65" charset="-120"/>
                          <a:cs typeface="Times New Roman" panose="02020603050405020304" pitchFamily="18" charset="0"/>
                        </a:rPr>
                        <a:t>電郵  </a:t>
                      </a:r>
                      <a:r>
                        <a:rPr lang="en-US" sz="1400" kern="100">
                          <a:effectLst/>
                          <a:latin typeface="Times New Roman" panose="02020603050405020304" pitchFamily="18" charset="0"/>
                          <a:ea typeface="標楷體" panose="03000509000000000000" pitchFamily="65" charset="-120"/>
                          <a:cs typeface="Times New Roman" panose="02020603050405020304" pitchFamily="18" charset="0"/>
                        </a:rPr>
                        <a:t>: kidfirsthk@cmac.org.hk</a:t>
                      </a:r>
                      <a:endParaRPr lang="zh-TW" sz="1400" kern="10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062183">
                <a:tc>
                  <a:txBody>
                    <a:bodyPr/>
                    <a:lstStyle/>
                    <a:p>
                      <a:pPr marL="0" algn="l" defTabSz="914400" rtl="0" eaLnBrk="1" latinLnBrk="0" hangingPunct="1">
                        <a:lnSpc>
                          <a:spcPct val="150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觀塘、黃大仙及西貢</a:t>
                      </a:r>
                      <a:endParaRPr lang="zh-TW" sz="1400" b="1" kern="100" dirty="0">
                        <a:solidFill>
                          <a:schemeClr val="lt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algn="l" defTabSz="914400" rtl="0" eaLnBrk="1" latinLnBrk="0" hangingPunct="1">
                        <a:lnSpc>
                          <a:spcPct val="115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親和坊</a:t>
                      </a: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共享親職</a:t>
                      </a:r>
                      <a:r>
                        <a:rPr lang="zh-HK"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支援中心</a:t>
                      </a:r>
                      <a:r>
                        <a:rPr lang="en-US" altLang="zh-HK"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 </a:t>
                      </a:r>
                      <a:br>
                        <a:rPr lang="en-US" altLang="zh-HK"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br>
                      <a:r>
                        <a:rPr lang="en-US"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九龍東</a:t>
                      </a:r>
                      <a:r>
                        <a:rPr lang="en-US" sz="1400" kern="100" dirty="0">
                          <a:effectLst/>
                          <a:latin typeface="Times New Roman" panose="02020603050405020304" pitchFamily="18" charset="0"/>
                          <a:ea typeface="標楷體" panose="03000509000000000000" pitchFamily="65" charset="-120"/>
                          <a:cs typeface="Times New Roman" panose="02020603050405020304" pitchFamily="18" charset="0"/>
                        </a:rPr>
                        <a:t>) </a:t>
                      </a:r>
                      <a:endParaRPr lang="zh-TW" sz="1400" kern="1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algn="l">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香港公教婚姻輔導會</a:t>
                      </a:r>
                      <a:endPar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電話 ：</a:t>
                      </a:r>
                      <a:r>
                        <a:rPr lang="en-US" sz="1400" kern="100" dirty="0">
                          <a:effectLst/>
                          <a:latin typeface="Times New Roman" panose="02020603050405020304" pitchFamily="18" charset="0"/>
                          <a:ea typeface="標楷體" panose="03000509000000000000" pitchFamily="65" charset="-120"/>
                          <a:cs typeface="Times New Roman" panose="02020603050405020304" pitchFamily="18" charset="0"/>
                        </a:rPr>
                        <a:t>5629 2675 </a:t>
                      </a:r>
                      <a:endPar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endParaRPr>
                    </a:p>
                    <a:p>
                      <a:pPr>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傳真 ：</a:t>
                      </a:r>
                      <a:r>
                        <a:rPr lang="en-US" sz="1400" kern="100" dirty="0">
                          <a:effectLst/>
                          <a:latin typeface="Times New Roman" panose="02020603050405020304" pitchFamily="18" charset="0"/>
                          <a:ea typeface="標楷體" panose="03000509000000000000" pitchFamily="65" charset="-120"/>
                          <a:cs typeface="Times New Roman" panose="02020603050405020304" pitchFamily="18" charset="0"/>
                        </a:rPr>
                        <a:t>2488 </a:t>
                      </a:r>
                      <a:r>
                        <a:rPr lang="en-US"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0500</a:t>
                      </a:r>
                    </a:p>
                    <a:p>
                      <a:pPr>
                        <a:lnSpc>
                          <a:spcPct val="115000"/>
                        </a:lnSpc>
                        <a:spcAft>
                          <a:spcPts val="0"/>
                        </a:spcAft>
                      </a:pPr>
                      <a:r>
                        <a:rPr lang="zh-HK" sz="1400" kern="100" spc="100" dirty="0" smtClean="0">
                          <a:effectLst/>
                          <a:latin typeface="Times New Roman" panose="02020603050405020304" pitchFamily="18" charset="0"/>
                          <a:ea typeface="標楷體" panose="03000509000000000000" pitchFamily="65" charset="-120"/>
                          <a:cs typeface="Times New Roman" panose="02020603050405020304" pitchFamily="18" charset="0"/>
                        </a:rPr>
                        <a:t>電</a:t>
                      </a:r>
                      <a:r>
                        <a:rPr lang="zh-HK" sz="1400" kern="100" spc="100" dirty="0">
                          <a:effectLst/>
                          <a:latin typeface="Times New Roman" panose="02020603050405020304" pitchFamily="18" charset="0"/>
                          <a:ea typeface="標楷體" panose="03000509000000000000" pitchFamily="65" charset="-120"/>
                          <a:cs typeface="Times New Roman" panose="02020603050405020304" pitchFamily="18" charset="0"/>
                        </a:rPr>
                        <a:t>郵：</a:t>
                      </a:r>
                      <a:r>
                        <a:rPr lang="en-US" sz="1400" kern="100" spc="0" dirty="0">
                          <a:effectLst/>
                          <a:latin typeface="Times New Roman" panose="02020603050405020304" pitchFamily="18" charset="0"/>
                          <a:ea typeface="標楷體" panose="03000509000000000000" pitchFamily="65" charset="-120"/>
                          <a:cs typeface="Times New Roman" panose="02020603050405020304" pitchFamily="18" charset="0"/>
                        </a:rPr>
                        <a:t>kidfirstke@cmac.org.hk</a:t>
                      </a:r>
                      <a:endParaRPr lang="zh-TW" sz="1400" kern="100" spc="1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025360">
                <a:tc>
                  <a:txBody>
                    <a:bodyPr/>
                    <a:lstStyle/>
                    <a:p>
                      <a:pPr algn="l">
                        <a:lnSpc>
                          <a:spcPct val="115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九龍城、油尖旺、</a:t>
                      </a:r>
                    </a:p>
                    <a:p>
                      <a:pPr algn="l">
                        <a:lnSpc>
                          <a:spcPct val="115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深水埗、荃灣</a:t>
                      </a:r>
                      <a:r>
                        <a:rPr lang="zh-TW"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及葵</a:t>
                      </a: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青</a:t>
                      </a:r>
                    </a:p>
                  </a:txBody>
                  <a:tcPr marL="68580" marR="68580" marT="0" marB="0"/>
                </a:tc>
                <a:tc>
                  <a:txBody>
                    <a:bodyPr/>
                    <a:lstStyle/>
                    <a:p>
                      <a:pPr marL="0" algn="l" defTabSz="914400" rtl="0" eaLnBrk="1" latinLnBrk="0" hangingPunct="1">
                        <a:lnSpc>
                          <a:spcPct val="115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親籽薈共享親職支援中心</a:t>
                      </a:r>
                    </a:p>
                    <a:p>
                      <a:pPr marL="0" algn="l" defTabSz="914400" rtl="0" eaLnBrk="1" latinLnBrk="0" hangingPunct="1">
                        <a:lnSpc>
                          <a:spcPct val="115000"/>
                        </a:lnSpc>
                        <a:spcAft>
                          <a:spcPts val="0"/>
                        </a:spcAft>
                      </a:pPr>
                      <a:r>
                        <a:rPr lang="en-US" sz="1400" kern="100" dirty="0">
                          <a:effectLst/>
                          <a:latin typeface="Times New Roman" panose="02020603050405020304" pitchFamily="18" charset="0"/>
                          <a:ea typeface="標楷體" panose="03000509000000000000" pitchFamily="65" charset="-120"/>
                          <a:cs typeface="Times New Roman" panose="02020603050405020304" pitchFamily="18" charset="0"/>
                        </a:rPr>
                        <a:t> </a:t>
                      </a:r>
                      <a:endParaRPr lang="zh-TW" sz="1400" kern="1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algn="l">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香港家庭福利會</a:t>
                      </a:r>
                      <a:endPar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電話 ：</a:t>
                      </a:r>
                      <a:r>
                        <a:rPr lang="en-US" sz="1400" kern="100" dirty="0">
                          <a:effectLst/>
                          <a:latin typeface="Times New Roman" panose="02020603050405020304" pitchFamily="18" charset="0"/>
                          <a:ea typeface="標楷體" panose="03000509000000000000" pitchFamily="65" charset="-120"/>
                          <a:cs typeface="Times New Roman" panose="02020603050405020304" pitchFamily="18" charset="0"/>
                        </a:rPr>
                        <a:t>8100 8883</a:t>
                      </a:r>
                      <a:endPar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endParaRPr>
                    </a:p>
                    <a:p>
                      <a:pPr>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傳真 ：</a:t>
                      </a:r>
                      <a:r>
                        <a:rPr lang="en-US" sz="1400" kern="100" dirty="0">
                          <a:effectLst/>
                          <a:latin typeface="Times New Roman" panose="02020603050405020304" pitchFamily="18" charset="0"/>
                          <a:ea typeface="標楷體" panose="03000509000000000000" pitchFamily="65" charset="-120"/>
                          <a:cs typeface="Times New Roman" panose="02020603050405020304" pitchFamily="18" charset="0"/>
                        </a:rPr>
                        <a:t>2743 5833</a:t>
                      </a:r>
                      <a:endPar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endParaRPr>
                    </a:p>
                    <a:p>
                      <a:pPr marL="3175">
                        <a:lnSpc>
                          <a:spcPct val="115000"/>
                        </a:lnSpc>
                        <a:spcAft>
                          <a:spcPts val="0"/>
                        </a:spcAft>
                      </a:pPr>
                      <a:r>
                        <a:rPr lang="zh-HK" sz="1400" kern="100" spc="100" dirty="0">
                          <a:effectLst/>
                          <a:latin typeface="Times New Roman" panose="02020603050405020304" pitchFamily="18" charset="0"/>
                          <a:ea typeface="標楷體" panose="03000509000000000000" pitchFamily="65" charset="-120"/>
                          <a:cs typeface="Times New Roman" panose="02020603050405020304" pitchFamily="18" charset="0"/>
                        </a:rPr>
                        <a:t>電郵：</a:t>
                      </a:r>
                      <a:r>
                        <a:rPr lang="en-US" sz="1400" kern="100" spc="0" dirty="0">
                          <a:effectLst/>
                          <a:latin typeface="Times New Roman" panose="02020603050405020304" pitchFamily="18" charset="0"/>
                          <a:ea typeface="標楷體" panose="03000509000000000000" pitchFamily="65" charset="-120"/>
                          <a:cs typeface="Times New Roman" panose="02020603050405020304" pitchFamily="18" charset="0"/>
                        </a:rPr>
                        <a:t>pccc@hkfws.org.hk</a:t>
                      </a:r>
                      <a:endParaRPr lang="zh-TW" sz="1400" kern="100" spc="1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959735">
                <a:tc>
                  <a:txBody>
                    <a:bodyPr/>
                    <a:lstStyle/>
                    <a:p>
                      <a:pPr algn="l">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沙田、大埔及北區</a:t>
                      </a:r>
                    </a:p>
                  </a:txBody>
                  <a:tcPr marL="68580" marR="68580" marT="0" marB="0"/>
                </a:tc>
                <a:tc>
                  <a:txBody>
                    <a:bodyPr/>
                    <a:lstStyle/>
                    <a:p>
                      <a:pPr marL="0" algn="l" defTabSz="914400" rtl="0" eaLnBrk="1" latinLnBrk="0" hangingPunct="1">
                        <a:lnSpc>
                          <a:spcPct val="115000"/>
                        </a:lnSpc>
                        <a:spcAft>
                          <a:spcPts val="0"/>
                        </a:spcAft>
                      </a:pPr>
                      <a:r>
                        <a:rPr lang="zh-TW"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「家</a:t>
                      </a: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兒牽」共享親職支援中心</a:t>
                      </a:r>
                      <a:endParaRPr lang="zh-TW" sz="1400" kern="1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algn="l">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香港小童群益會</a:t>
                      </a:r>
                      <a:endPar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3810">
                        <a:lnSpc>
                          <a:spcPct val="150000"/>
                        </a:lnSpc>
                        <a:spcAft>
                          <a:spcPts val="0"/>
                        </a:spcAft>
                      </a:pPr>
                      <a:r>
                        <a:rPr lang="zh-HK" sz="1400" kern="100" spc="100" dirty="0">
                          <a:effectLst/>
                          <a:latin typeface="Times New Roman" panose="02020603050405020304" pitchFamily="18" charset="0"/>
                          <a:ea typeface="標楷體" panose="03000509000000000000" pitchFamily="65" charset="-120"/>
                          <a:cs typeface="Times New Roman" panose="02020603050405020304" pitchFamily="18" charset="0"/>
                        </a:rPr>
                        <a:t>電話：</a:t>
                      </a:r>
                      <a:r>
                        <a:rPr lang="en-US" sz="1400" kern="100" spc="0" dirty="0">
                          <a:effectLst/>
                          <a:latin typeface="Times New Roman" panose="02020603050405020304" pitchFamily="18" charset="0"/>
                          <a:ea typeface="標楷體" panose="03000509000000000000" pitchFamily="65" charset="-120"/>
                          <a:cs typeface="Times New Roman" panose="02020603050405020304" pitchFamily="18" charset="0"/>
                        </a:rPr>
                        <a:t>2180 6559</a:t>
                      </a:r>
                      <a:endParaRPr lang="zh-TW" sz="1400" kern="100" spc="100" dirty="0">
                        <a:effectLst/>
                        <a:latin typeface="Times New Roman" panose="02020603050405020304" pitchFamily="18" charset="0"/>
                        <a:ea typeface="標楷體" panose="03000509000000000000" pitchFamily="65" charset="-120"/>
                        <a:cs typeface="Times New Roman" panose="02020603050405020304" pitchFamily="18" charset="0"/>
                      </a:endParaRPr>
                    </a:p>
                    <a:p>
                      <a:pPr>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傳真 ： </a:t>
                      </a:r>
                      <a:r>
                        <a:rPr lang="en-US" sz="1400" kern="100" dirty="0">
                          <a:effectLst/>
                          <a:latin typeface="Times New Roman" panose="02020603050405020304" pitchFamily="18" charset="0"/>
                          <a:ea typeface="標楷體" panose="03000509000000000000" pitchFamily="65" charset="-120"/>
                          <a:cs typeface="Times New Roman" panose="02020603050405020304" pitchFamily="18" charset="0"/>
                        </a:rPr>
                        <a:t>3150 </a:t>
                      </a:r>
                      <a:r>
                        <a:rPr lang="en-US"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8043</a:t>
                      </a:r>
                    </a:p>
                    <a:p>
                      <a:pPr>
                        <a:lnSpc>
                          <a:spcPct val="115000"/>
                        </a:lnSpc>
                        <a:spcAft>
                          <a:spcPts val="0"/>
                        </a:spcAft>
                      </a:pPr>
                      <a:r>
                        <a:rPr lang="zh-HK" sz="1400" kern="100" spc="100" dirty="0" smtClean="0">
                          <a:effectLst/>
                          <a:latin typeface="Times New Roman" panose="02020603050405020304" pitchFamily="18" charset="0"/>
                          <a:ea typeface="標楷體" panose="03000509000000000000" pitchFamily="65" charset="-120"/>
                          <a:cs typeface="Times New Roman" panose="02020603050405020304" pitchFamily="18" charset="0"/>
                        </a:rPr>
                        <a:t>電</a:t>
                      </a:r>
                      <a:r>
                        <a:rPr lang="zh-HK" sz="1400" kern="100" spc="100" dirty="0">
                          <a:effectLst/>
                          <a:latin typeface="Times New Roman" panose="02020603050405020304" pitchFamily="18" charset="0"/>
                          <a:ea typeface="標楷體" panose="03000509000000000000" pitchFamily="65" charset="-120"/>
                          <a:cs typeface="Times New Roman" panose="02020603050405020304" pitchFamily="18" charset="0"/>
                        </a:rPr>
                        <a:t>郵：</a:t>
                      </a:r>
                      <a:r>
                        <a:rPr lang="en-US" sz="1400" kern="100" spc="0" dirty="0">
                          <a:effectLst/>
                          <a:latin typeface="Times New Roman" panose="02020603050405020304" pitchFamily="18" charset="0"/>
                          <a:ea typeface="標楷體" panose="03000509000000000000" pitchFamily="65" charset="-120"/>
                          <a:cs typeface="Times New Roman" panose="02020603050405020304" pitchFamily="18" charset="0"/>
                        </a:rPr>
                        <a:t>pclink@bgca.org.hk</a:t>
                      </a:r>
                      <a:endParaRPr lang="zh-TW" sz="1400" kern="100" spc="1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874543">
                <a:tc>
                  <a:txBody>
                    <a:bodyPr/>
                    <a:lstStyle/>
                    <a:p>
                      <a:pPr algn="l">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元朗及屯門</a:t>
                      </a:r>
                    </a:p>
                  </a:txBody>
                  <a:tcPr marL="68580" marR="68580" marT="0" marB="0"/>
                </a:tc>
                <a:tc>
                  <a:txBody>
                    <a:bodyPr/>
                    <a:lstStyle/>
                    <a:p>
                      <a:pPr marL="0" algn="l" defTabSz="914400" rtl="0" eaLnBrk="1" latinLnBrk="0" hangingPunct="1">
                        <a:lnSpc>
                          <a:spcPct val="115000"/>
                        </a:lnSpc>
                        <a:spcAft>
                          <a:spcPts val="0"/>
                        </a:spcAft>
                      </a:pPr>
                      <a:r>
                        <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rPr>
                        <a:t>童心圓共享親職支援中心</a:t>
                      </a:r>
                      <a:endParaRPr lang="zh-TW" sz="1400" kern="100" dirty="0">
                        <a:solidFill>
                          <a:schemeClr val="dk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algn="l">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聖雅各福群會</a:t>
                      </a:r>
                      <a:endPar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電話 ：</a:t>
                      </a:r>
                      <a:r>
                        <a:rPr lang="en-US" sz="1400" kern="100" dirty="0">
                          <a:effectLst/>
                          <a:latin typeface="Times New Roman" panose="02020603050405020304" pitchFamily="18" charset="0"/>
                          <a:ea typeface="標楷體" panose="03000509000000000000" pitchFamily="65" charset="-120"/>
                          <a:cs typeface="Times New Roman" panose="02020603050405020304" pitchFamily="18" charset="0"/>
                        </a:rPr>
                        <a:t>3921 3909</a:t>
                      </a:r>
                      <a:endParaRPr lang="zh-TW" sz="1400" kern="100" dirty="0">
                        <a:effectLst/>
                        <a:latin typeface="Times New Roman" panose="02020603050405020304" pitchFamily="18" charset="0"/>
                        <a:ea typeface="標楷體" panose="03000509000000000000" pitchFamily="65" charset="-120"/>
                        <a:cs typeface="Times New Roman" panose="02020603050405020304" pitchFamily="18" charset="0"/>
                      </a:endParaRPr>
                    </a:p>
                    <a:p>
                      <a:pPr>
                        <a:lnSpc>
                          <a:spcPct val="115000"/>
                        </a:lnSpc>
                        <a:spcAft>
                          <a:spcPts val="0"/>
                        </a:spcAft>
                      </a:pPr>
                      <a:r>
                        <a:rPr lang="zh-HK" sz="1400" kern="100" dirty="0">
                          <a:effectLst/>
                          <a:latin typeface="Times New Roman" panose="02020603050405020304" pitchFamily="18" charset="0"/>
                          <a:ea typeface="標楷體" panose="03000509000000000000" pitchFamily="65" charset="-120"/>
                          <a:cs typeface="Times New Roman" panose="02020603050405020304" pitchFamily="18" charset="0"/>
                        </a:rPr>
                        <a:t>傳真 ：</a:t>
                      </a:r>
                      <a:r>
                        <a:rPr lang="en-US" sz="1400" kern="100" dirty="0">
                          <a:effectLst/>
                          <a:latin typeface="Times New Roman" panose="02020603050405020304" pitchFamily="18" charset="0"/>
                          <a:ea typeface="標楷體" panose="03000509000000000000" pitchFamily="65" charset="-120"/>
                          <a:cs typeface="Times New Roman" panose="02020603050405020304" pitchFamily="18" charset="0"/>
                        </a:rPr>
                        <a:t>3104 </a:t>
                      </a:r>
                      <a:r>
                        <a:rPr lang="en-US" sz="1400" kern="100" dirty="0" smtClean="0">
                          <a:effectLst/>
                          <a:latin typeface="Times New Roman" panose="02020603050405020304" pitchFamily="18" charset="0"/>
                          <a:ea typeface="標楷體" panose="03000509000000000000" pitchFamily="65" charset="-120"/>
                          <a:cs typeface="Times New Roman" panose="02020603050405020304" pitchFamily="18" charset="0"/>
                        </a:rPr>
                        <a:t>3699</a:t>
                      </a:r>
                    </a:p>
                    <a:p>
                      <a:pPr>
                        <a:lnSpc>
                          <a:spcPct val="115000"/>
                        </a:lnSpc>
                        <a:spcAft>
                          <a:spcPts val="0"/>
                        </a:spcAft>
                      </a:pPr>
                      <a:r>
                        <a:rPr lang="zh-HK" sz="1400" kern="100" spc="100" dirty="0" smtClean="0">
                          <a:effectLst/>
                          <a:latin typeface="Times New Roman" panose="02020603050405020304" pitchFamily="18" charset="0"/>
                          <a:ea typeface="標楷體" panose="03000509000000000000" pitchFamily="65" charset="-120"/>
                          <a:cs typeface="Times New Roman" panose="02020603050405020304" pitchFamily="18" charset="0"/>
                        </a:rPr>
                        <a:t>電</a:t>
                      </a:r>
                      <a:r>
                        <a:rPr lang="zh-HK" sz="1400" kern="100" spc="100" dirty="0">
                          <a:effectLst/>
                          <a:latin typeface="Times New Roman" panose="02020603050405020304" pitchFamily="18" charset="0"/>
                          <a:ea typeface="標楷體" panose="03000509000000000000" pitchFamily="65" charset="-120"/>
                          <a:cs typeface="Times New Roman" panose="02020603050405020304" pitchFamily="18" charset="0"/>
                        </a:rPr>
                        <a:t>郵</a:t>
                      </a:r>
                      <a:r>
                        <a:rPr lang="zh-HK" sz="1400" kern="100" spc="100"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HK" sz="1400" kern="100" spc="100" dirty="0" smtClean="0">
                          <a:effectLst/>
                          <a:latin typeface="Times New Roman" panose="02020603050405020304" pitchFamily="18" charset="0"/>
                          <a:ea typeface="標楷體" panose="03000509000000000000" pitchFamily="65" charset="-120"/>
                          <a:cs typeface="Times New Roman" panose="02020603050405020304" pitchFamily="18" charset="0"/>
                        </a:rPr>
                        <a:t>c</a:t>
                      </a:r>
                      <a:r>
                        <a:rPr lang="en-US" sz="1400" kern="100" spc="100" dirty="0" smtClean="0">
                          <a:effectLst/>
                          <a:latin typeface="Times New Roman" panose="02020603050405020304" pitchFamily="18" charset="0"/>
                          <a:ea typeface="標楷體" panose="03000509000000000000" pitchFamily="65" charset="-120"/>
                          <a:cs typeface="Times New Roman" panose="02020603050405020304" pitchFamily="18" charset="0"/>
                        </a:rPr>
                        <a:t>ircleoflove@sjs.org.hk</a:t>
                      </a:r>
                      <a:endParaRPr lang="zh-TW" sz="1400" kern="100" spc="1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pic>
        <p:nvPicPr>
          <p:cNvPr id="3" name="圖片 2"/>
          <p:cNvPicPr>
            <a:picLocks noChangeAspect="1"/>
          </p:cNvPicPr>
          <p:nvPr/>
        </p:nvPicPr>
        <p:blipFill>
          <a:blip r:embed="rId3" cstate="print">
            <a:clrChange>
              <a:clrFrom>
                <a:srgbClr val="FCFAFB"/>
              </a:clrFrom>
              <a:clrTo>
                <a:srgbClr val="FCFAFB">
                  <a:alpha val="0"/>
                </a:srgbClr>
              </a:clrTo>
            </a:clrChange>
            <a:extLst>
              <a:ext uri="{28A0092B-C50C-407E-A947-70E740481C1C}">
                <a14:useLocalDpi xmlns:a14="http://schemas.microsoft.com/office/drawing/2010/main" val="0"/>
              </a:ext>
            </a:extLst>
          </a:blip>
          <a:stretch>
            <a:fillRect/>
          </a:stretch>
        </p:blipFill>
        <p:spPr>
          <a:xfrm>
            <a:off x="7667254" y="1143731"/>
            <a:ext cx="1476746" cy="825277"/>
          </a:xfrm>
          <a:prstGeom prst="rect">
            <a:avLst/>
          </a:prstGeom>
        </p:spPr>
      </p:pic>
      <p:sp>
        <p:nvSpPr>
          <p:cNvPr id="5" name="投影片編號版面配置區 4"/>
          <p:cNvSpPr>
            <a:spLocks noGrp="1"/>
          </p:cNvSpPr>
          <p:nvPr>
            <p:ph type="sldNum" sz="quarter" idx="12"/>
          </p:nvPr>
        </p:nvSpPr>
        <p:spPr/>
        <p:txBody>
          <a:bodyPr/>
          <a:lstStyle/>
          <a:p>
            <a:fld id="{4387BD7C-DEF6-4016-B510-C3F4F36F6482}" type="slidenum">
              <a:rPr lang="zh-HK" altLang="en-US" smtClean="0"/>
              <a:t>34</a:t>
            </a:fld>
            <a:endParaRPr lang="zh-HK" altLang="en-US"/>
          </a:p>
        </p:txBody>
      </p:sp>
    </p:spTree>
    <p:extLst>
      <p:ext uri="{BB962C8B-B14F-4D97-AF65-F5344CB8AC3E}">
        <p14:creationId xmlns:p14="http://schemas.microsoft.com/office/powerpoint/2010/main" val="14899921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SWD</a:t>
            </a:r>
            <a:r>
              <a:rPr lang="en-US" altLang="zh-TW" b="1" dirty="0" smtClean="0"/>
              <a:t>: </a:t>
            </a:r>
            <a:r>
              <a:rPr lang="zh-TW" altLang="en-US" b="1" dirty="0" smtClean="0"/>
              <a:t>親</a:t>
            </a:r>
            <a:r>
              <a:rPr lang="zh-TW" altLang="en-US" b="1" dirty="0"/>
              <a:t>子情永在</a:t>
            </a:r>
            <a:r>
              <a:rPr lang="zh-TW" altLang="en-US" b="1" dirty="0" smtClean="0"/>
              <a:t>網站</a:t>
            </a:r>
            <a:endParaRPr lang="zh-HK" altLang="en-US" b="1" dirty="0"/>
          </a:p>
        </p:txBody>
      </p:sp>
      <p:sp>
        <p:nvSpPr>
          <p:cNvPr id="3" name="內容版面配置區 2"/>
          <p:cNvSpPr>
            <a:spLocks noGrp="1"/>
          </p:cNvSpPr>
          <p:nvPr>
            <p:ph idx="1"/>
          </p:nvPr>
        </p:nvSpPr>
        <p:spPr/>
        <p:txBody>
          <a:bodyPr/>
          <a:lstStyle/>
          <a:p>
            <a:r>
              <a:rPr lang="en-US" altLang="zh-HK" dirty="0">
                <a:latin typeface="Times New Roman" panose="02020603050405020304" pitchFamily="18" charset="0"/>
                <a:cs typeface="Times New Roman" panose="02020603050405020304" pitchFamily="18" charset="0"/>
                <a:hlinkClick r:id="rId3"/>
              </a:rPr>
              <a:t>http://</a:t>
            </a:r>
            <a:r>
              <a:rPr lang="en-US" altLang="zh-HK" dirty="0" smtClean="0">
                <a:latin typeface="Times New Roman" panose="02020603050405020304" pitchFamily="18" charset="0"/>
                <a:cs typeface="Times New Roman" panose="02020603050405020304" pitchFamily="18" charset="0"/>
                <a:hlinkClick r:id="rId3"/>
              </a:rPr>
              <a:t>www.swd.gov.hk/coparenting/index.html</a:t>
            </a:r>
            <a:endParaRPr lang="en-US" altLang="zh-HK" dirty="0">
              <a:latin typeface="Times New Roman" panose="02020603050405020304" pitchFamily="18" charset="0"/>
              <a:cs typeface="Times New Roman" panose="02020603050405020304" pitchFamily="18" charset="0"/>
            </a:endParaRPr>
          </a:p>
        </p:txBody>
      </p:sp>
      <p:pic>
        <p:nvPicPr>
          <p:cNvPr id="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2460" y="2386600"/>
            <a:ext cx="6459080" cy="424847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投影片編號版面配置區 4"/>
          <p:cNvSpPr>
            <a:spLocks noGrp="1"/>
          </p:cNvSpPr>
          <p:nvPr>
            <p:ph type="sldNum" sz="quarter" idx="12"/>
          </p:nvPr>
        </p:nvSpPr>
        <p:spPr/>
        <p:txBody>
          <a:bodyPr/>
          <a:lstStyle/>
          <a:p>
            <a:fld id="{4387BD7C-DEF6-4016-B510-C3F4F36F6482}" type="slidenum">
              <a:rPr lang="zh-HK" altLang="en-US" smtClean="0"/>
              <a:t>35</a:t>
            </a:fld>
            <a:endParaRPr lang="zh-HK" altLang="en-US"/>
          </a:p>
        </p:txBody>
      </p:sp>
    </p:spTree>
    <p:extLst>
      <p:ext uri="{BB962C8B-B14F-4D97-AF65-F5344CB8AC3E}">
        <p14:creationId xmlns:p14="http://schemas.microsoft.com/office/powerpoint/2010/main" val="15376170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dirty="0">
                <a:solidFill>
                  <a:srgbClr val="0000FF"/>
                </a:solidFill>
              </a:rPr>
              <a:t>結</a:t>
            </a:r>
            <a:r>
              <a:rPr lang="zh-HK" altLang="en-US" sz="4800" dirty="0" smtClean="0">
                <a:solidFill>
                  <a:srgbClr val="0000FF"/>
                </a:solidFill>
              </a:rPr>
              <a:t>語</a:t>
            </a:r>
            <a:endParaRPr lang="zh-HK" altLang="en-US" sz="4800" dirty="0">
              <a:solidFill>
                <a:srgbClr val="0000FF"/>
              </a:solidFill>
            </a:endParaRPr>
          </a:p>
        </p:txBody>
      </p:sp>
      <p:graphicFrame>
        <p:nvGraphicFramePr>
          <p:cNvPr id="4" name="內容版面配置區 6"/>
          <p:cNvGraphicFramePr>
            <a:graphicFrameLocks noGrp="1"/>
          </p:cNvGraphicFramePr>
          <p:nvPr>
            <p:ph idx="1"/>
            <p:extLst>
              <p:ext uri="{D42A27DB-BD31-4B8C-83A1-F6EECF244321}">
                <p14:modId xmlns:p14="http://schemas.microsoft.com/office/powerpoint/2010/main" val="2967212355"/>
              </p:ext>
            </p:extLst>
          </p:nvPr>
        </p:nvGraphicFramePr>
        <p:xfrm>
          <a:off x="838200" y="1012372"/>
          <a:ext cx="7467600" cy="51467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投影片編號版面配置區 2"/>
          <p:cNvSpPr>
            <a:spLocks noGrp="1"/>
          </p:cNvSpPr>
          <p:nvPr>
            <p:ph type="sldNum" sz="quarter" idx="12"/>
          </p:nvPr>
        </p:nvSpPr>
        <p:spPr/>
        <p:txBody>
          <a:bodyPr/>
          <a:lstStyle/>
          <a:p>
            <a:fld id="{4387BD7C-DEF6-4016-B510-C3F4F36F6482}" type="slidenum">
              <a:rPr lang="zh-HK" altLang="en-US" smtClean="0"/>
              <a:t>36</a:t>
            </a:fld>
            <a:endParaRPr lang="zh-HK" altLang="en-US"/>
          </a:p>
        </p:txBody>
      </p:sp>
    </p:spTree>
    <p:extLst>
      <p:ext uri="{BB962C8B-B14F-4D97-AF65-F5344CB8AC3E}">
        <p14:creationId xmlns:p14="http://schemas.microsoft.com/office/powerpoint/2010/main" val="41355093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資料庫圖表 2"/>
          <p:cNvGraphicFramePr/>
          <p:nvPr>
            <p:extLst>
              <p:ext uri="{D42A27DB-BD31-4B8C-83A1-F6EECF244321}">
                <p14:modId xmlns:p14="http://schemas.microsoft.com/office/powerpoint/2010/main" val="2786798689"/>
              </p:ext>
            </p:extLst>
          </p:nvPr>
        </p:nvGraphicFramePr>
        <p:xfrm>
          <a:off x="725128" y="1052736"/>
          <a:ext cx="7815796" cy="5347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標題 1"/>
          <p:cNvSpPr>
            <a:spLocks noGrp="1"/>
          </p:cNvSpPr>
          <p:nvPr>
            <p:ph type="title"/>
          </p:nvPr>
        </p:nvSpPr>
        <p:spPr>
          <a:xfrm>
            <a:off x="845668" y="0"/>
            <a:ext cx="7467600" cy="1143000"/>
          </a:xfrm>
        </p:spPr>
        <p:txBody>
          <a:bodyPr>
            <a:normAutofit/>
          </a:bodyPr>
          <a:lstStyle/>
          <a:p>
            <a:r>
              <a:rPr lang="zh-TW" altLang="en-US" sz="4800" dirty="0">
                <a:cs typeface="Verdana" panose="020B0604030504040204" pitchFamily="34" charset="0"/>
              </a:rPr>
              <a:t>共享親職</a:t>
            </a:r>
            <a:endParaRPr lang="zh-HK" altLang="en-US" sz="4800" dirty="0">
              <a:cs typeface="Verdana" panose="020B0604030504040204" pitchFamily="34" charset="0"/>
            </a:endParaRPr>
          </a:p>
        </p:txBody>
      </p:sp>
      <p:sp>
        <p:nvSpPr>
          <p:cNvPr id="4" name="投影片編號版面配置區 3"/>
          <p:cNvSpPr>
            <a:spLocks noGrp="1"/>
          </p:cNvSpPr>
          <p:nvPr>
            <p:ph type="sldNum" sz="quarter" idx="12"/>
          </p:nvPr>
        </p:nvSpPr>
        <p:spPr/>
        <p:txBody>
          <a:bodyPr/>
          <a:lstStyle/>
          <a:p>
            <a:fld id="{34A992C9-E77C-4255-8269-007236BDFF35}" type="slidenum">
              <a:rPr lang="zh-HK" altLang="en-US" smtClean="0"/>
              <a:t>37</a:t>
            </a:fld>
            <a:endParaRPr lang="zh-HK" altLang="en-US"/>
          </a:p>
        </p:txBody>
      </p:sp>
    </p:spTree>
    <p:extLst>
      <p:ext uri="{BB962C8B-B14F-4D97-AF65-F5344CB8AC3E}">
        <p14:creationId xmlns:p14="http://schemas.microsoft.com/office/powerpoint/2010/main" val="14772339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3888" y="1987296"/>
            <a:ext cx="7886700" cy="1365504"/>
          </a:xfrm>
        </p:spPr>
        <p:txBody>
          <a:bodyPr>
            <a:normAutofit fontScale="90000"/>
          </a:bodyPr>
          <a:lstStyle/>
          <a:p>
            <a:pPr algn="just"/>
            <a:r>
              <a:rPr lang="zh-TW" altLang="en-US" sz="4200" b="1" dirty="0" smtClean="0"/>
              <a:t>         雖然</a:t>
            </a:r>
            <a:r>
              <a:rPr lang="zh-TW" altLang="en-US" sz="4200" b="1" dirty="0"/>
              <a:t>爸爸媽媽離婚了，但孩子仍然可以有兩個快樂的家，健康快樂地成長</a:t>
            </a:r>
            <a:r>
              <a:rPr lang="en-US" altLang="zh-TW" sz="4200" b="1" dirty="0"/>
              <a:t>……</a:t>
            </a:r>
          </a:p>
        </p:txBody>
      </p:sp>
      <p:sp>
        <p:nvSpPr>
          <p:cNvPr id="3" name="投影片編號版面配置區 2"/>
          <p:cNvSpPr>
            <a:spLocks noGrp="1"/>
          </p:cNvSpPr>
          <p:nvPr>
            <p:ph type="sldNum" sz="quarter" idx="12"/>
          </p:nvPr>
        </p:nvSpPr>
        <p:spPr/>
        <p:txBody>
          <a:bodyPr/>
          <a:lstStyle/>
          <a:p>
            <a:fld id="{4387BD7C-DEF6-4016-B510-C3F4F36F6482}" type="slidenum">
              <a:rPr lang="zh-HK" altLang="en-US" smtClean="0"/>
              <a:t>38</a:t>
            </a:fld>
            <a:endParaRPr lang="zh-HK" altLang="en-US"/>
          </a:p>
        </p:txBody>
      </p:sp>
    </p:spTree>
    <p:extLst>
      <p:ext uri="{BB962C8B-B14F-4D97-AF65-F5344CB8AC3E}">
        <p14:creationId xmlns:p14="http://schemas.microsoft.com/office/powerpoint/2010/main" val="21244889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a:xfrm>
            <a:off x="628650" y="365126"/>
            <a:ext cx="7886700" cy="4598760"/>
          </a:xfrm>
        </p:spPr>
        <p:txBody>
          <a:bodyPr>
            <a:normAutofit/>
          </a:bodyPr>
          <a:lstStyle/>
          <a:p>
            <a:r>
              <a:rPr lang="zh-TW" altLang="en-US" sz="5400" b="1" dirty="0" smtClean="0"/>
              <a:t>問答</a:t>
            </a:r>
            <a:endParaRPr lang="zh-HK" altLang="en-US" sz="5400" b="1" dirty="0"/>
          </a:p>
        </p:txBody>
      </p:sp>
      <p:sp>
        <p:nvSpPr>
          <p:cNvPr id="2" name="投影片編號版面配置區 1"/>
          <p:cNvSpPr>
            <a:spLocks noGrp="1"/>
          </p:cNvSpPr>
          <p:nvPr>
            <p:ph type="sldNum" sz="quarter" idx="12"/>
          </p:nvPr>
        </p:nvSpPr>
        <p:spPr/>
        <p:txBody>
          <a:bodyPr/>
          <a:lstStyle/>
          <a:p>
            <a:fld id="{4387BD7C-DEF6-4016-B510-C3F4F36F6482}" type="slidenum">
              <a:rPr lang="zh-HK" altLang="en-US" smtClean="0"/>
              <a:t>39</a:t>
            </a:fld>
            <a:endParaRPr lang="zh-HK" altLang="en-US"/>
          </a:p>
        </p:txBody>
      </p:sp>
    </p:spTree>
    <p:extLst>
      <p:ext uri="{BB962C8B-B14F-4D97-AF65-F5344CB8AC3E}">
        <p14:creationId xmlns:p14="http://schemas.microsoft.com/office/powerpoint/2010/main" val="1648798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rgbClr val="7030A0"/>
                </a:solidFill>
              </a:rPr>
              <a:t>分區離異人口統計</a:t>
            </a:r>
            <a:endParaRPr lang="zh-HK" altLang="en-US" b="1" dirty="0">
              <a:solidFill>
                <a:srgbClr val="7030A0"/>
              </a:solidFill>
            </a:endParaRPr>
          </a:p>
        </p:txBody>
      </p:sp>
      <p:graphicFrame>
        <p:nvGraphicFramePr>
          <p:cNvPr id="5" name="表格 4"/>
          <p:cNvGraphicFramePr>
            <a:graphicFrameLocks noGrp="1"/>
          </p:cNvGraphicFramePr>
          <p:nvPr>
            <p:extLst>
              <p:ext uri="{D42A27DB-BD31-4B8C-83A1-F6EECF244321}">
                <p14:modId xmlns:p14="http://schemas.microsoft.com/office/powerpoint/2010/main" val="535618438"/>
              </p:ext>
            </p:extLst>
          </p:nvPr>
        </p:nvGraphicFramePr>
        <p:xfrm>
          <a:off x="979714" y="1426400"/>
          <a:ext cx="7397662" cy="4604289"/>
        </p:xfrm>
        <a:graphic>
          <a:graphicData uri="http://schemas.openxmlformats.org/drawingml/2006/table">
            <a:tbl>
              <a:tblPr firstRow="1">
                <a:tableStyleId>{6E25E649-3F16-4E02-A733-19D2CDBF48F0}</a:tableStyleId>
              </a:tblPr>
              <a:tblGrid>
                <a:gridCol w="3515707">
                  <a:extLst>
                    <a:ext uri="{9D8B030D-6E8A-4147-A177-3AD203B41FA5}">
                      <a16:colId xmlns:a16="http://schemas.microsoft.com/office/drawing/2014/main" val="20000"/>
                    </a:ext>
                  </a:extLst>
                </a:gridCol>
                <a:gridCol w="3881955">
                  <a:extLst>
                    <a:ext uri="{9D8B030D-6E8A-4147-A177-3AD203B41FA5}">
                      <a16:colId xmlns:a16="http://schemas.microsoft.com/office/drawing/2014/main" val="20001"/>
                    </a:ext>
                  </a:extLst>
                </a:gridCol>
              </a:tblGrid>
              <a:tr h="242331">
                <a:tc>
                  <a:txBody>
                    <a:bodyPr/>
                    <a:lstStyle/>
                    <a:p>
                      <a:pPr algn="ctr" fontAlgn="ctr"/>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地區</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tc>
                <a:tc>
                  <a:txBody>
                    <a:bodyPr/>
                    <a:lstStyle/>
                    <a:p>
                      <a:pPr algn="ctr" fontAlgn="ctr"/>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離婚人口數字</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tc>
                <a:extLst>
                  <a:ext uri="{0D108BD9-81ED-4DB2-BD59-A6C34878D82A}">
                    <a16:rowId xmlns:a16="http://schemas.microsoft.com/office/drawing/2014/main" val="10000"/>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觀塘</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37 900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01"/>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元朗</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32 300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02"/>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沙田</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27 600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03"/>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葵青</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26 800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04"/>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屯門</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26 600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05"/>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 深水埗</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21 200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06"/>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黃大仙</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20 900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07"/>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九龍城</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20 300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08"/>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東區</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20 200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09"/>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西貢</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15 700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10"/>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油尖旺</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14 600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11"/>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大埔</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13 200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12"/>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北區</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13 000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13"/>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荃灣</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12 000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14"/>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南區</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10 300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15"/>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灣仔</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8 500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16"/>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中西區</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8 100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17"/>
                  </a:ext>
                </a:extLst>
              </a:tr>
              <a:tr h="242331">
                <a:tc>
                  <a:txBody>
                    <a:bodyPr/>
                    <a:lstStyle/>
                    <a:p>
                      <a:pPr algn="ctr" fontAlgn="b"/>
                      <a:r>
                        <a:rPr lang="zh-TW" altLang="en-US" sz="1400" u="none" strike="noStrike" dirty="0" smtClean="0">
                          <a:effectLst/>
                          <a:latin typeface="Times New Roman" panose="02020603050405020304" pitchFamily="18" charset="0"/>
                          <a:ea typeface="標楷體" panose="03000509000000000000" pitchFamily="65" charset="-120"/>
                          <a:cs typeface="Times New Roman" panose="02020603050405020304" pitchFamily="18" charset="0"/>
                        </a:rPr>
                        <a:t>離島區</a:t>
                      </a:r>
                      <a:endParaRPr lang="en-US"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tc>
                  <a:txBody>
                    <a:bodyPr/>
                    <a:lstStyle/>
                    <a:p>
                      <a:pPr algn="ctr" fontAlgn="t"/>
                      <a:r>
                        <a:rPr lang="en-US" altLang="zh-HK" sz="1400" u="none" strike="noStrike" dirty="0">
                          <a:effectLst/>
                          <a:latin typeface="Times New Roman" panose="02020603050405020304" pitchFamily="18" charset="0"/>
                          <a:ea typeface="標楷體" panose="03000509000000000000" pitchFamily="65" charset="-120"/>
                          <a:cs typeface="Times New Roman" panose="02020603050405020304" pitchFamily="18" charset="0"/>
                        </a:rPr>
                        <a:t>7 500 </a:t>
                      </a:r>
                      <a:endParaRPr lang="en-US" altLang="zh-HK" sz="1400" b="0" i="0" u="none" strike="noStrike"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018"/>
                  </a:ext>
                </a:extLst>
              </a:tr>
            </a:tbl>
          </a:graphicData>
        </a:graphic>
      </p:graphicFrame>
      <p:sp>
        <p:nvSpPr>
          <p:cNvPr id="7" name="矩形 6"/>
          <p:cNvSpPr/>
          <p:nvPr/>
        </p:nvSpPr>
        <p:spPr>
          <a:xfrm>
            <a:off x="251520" y="6165304"/>
            <a:ext cx="5112568" cy="523220"/>
          </a:xfrm>
          <a:prstGeom prst="rect">
            <a:avLst/>
          </a:prstGeom>
        </p:spPr>
        <p:txBody>
          <a:bodyPr wrap="square">
            <a:spAutoFit/>
          </a:bodyPr>
          <a:lstStyle/>
          <a:p>
            <a:r>
              <a:rPr lang="en-US" altLang="zh-HK" sz="1400" dirty="0" smtClean="0">
                <a:solidFill>
                  <a:prstClr val="black"/>
                </a:solidFill>
              </a:rPr>
              <a:t>[</a:t>
            </a:r>
            <a:r>
              <a:rPr lang="zh-TW" altLang="en-US" sz="1400" dirty="0" smtClean="0">
                <a:solidFill>
                  <a:prstClr val="black"/>
                </a:solidFill>
              </a:rPr>
              <a:t>資料來源 </a:t>
            </a:r>
            <a:r>
              <a:rPr lang="en-US" altLang="zh-HK" sz="1400" dirty="0" smtClean="0">
                <a:solidFill>
                  <a:prstClr val="black"/>
                </a:solidFill>
              </a:rPr>
              <a:t>: </a:t>
            </a:r>
            <a:r>
              <a:rPr lang="en-US" altLang="zh-TW" sz="1400" dirty="0" smtClean="0">
                <a:solidFill>
                  <a:prstClr val="black"/>
                </a:solidFill>
              </a:rPr>
              <a:t>2018</a:t>
            </a:r>
            <a:r>
              <a:rPr lang="zh-TW" altLang="en-US" sz="1400" dirty="0" smtClean="0">
                <a:solidFill>
                  <a:prstClr val="black"/>
                </a:solidFill>
              </a:rPr>
              <a:t>年按區議會分區劃分的人口及住戶統計資料 </a:t>
            </a:r>
            <a:r>
              <a:rPr lang="en-US" altLang="zh-HK" sz="1400" dirty="0" smtClean="0">
                <a:solidFill>
                  <a:prstClr val="black"/>
                </a:solidFill>
              </a:rPr>
              <a:t>– </a:t>
            </a:r>
            <a:r>
              <a:rPr lang="zh-TW" altLang="en-US" sz="1400" dirty="0" smtClean="0">
                <a:solidFill>
                  <a:prstClr val="black"/>
                </a:solidFill>
              </a:rPr>
              <a:t>政府統計處</a:t>
            </a:r>
            <a:r>
              <a:rPr lang="en-US" altLang="zh-HK" sz="1400" dirty="0" smtClean="0">
                <a:solidFill>
                  <a:prstClr val="black"/>
                </a:solidFill>
              </a:rPr>
              <a:t>]</a:t>
            </a:r>
            <a:endParaRPr lang="zh-HK" altLang="en-US" sz="1400" dirty="0">
              <a:solidFill>
                <a:prstClr val="black"/>
              </a:solidFill>
            </a:endParaRPr>
          </a:p>
        </p:txBody>
      </p:sp>
      <p:sp>
        <p:nvSpPr>
          <p:cNvPr id="3" name="投影片編號版面配置區 2"/>
          <p:cNvSpPr>
            <a:spLocks noGrp="1"/>
          </p:cNvSpPr>
          <p:nvPr>
            <p:ph type="sldNum" sz="quarter" idx="12"/>
          </p:nvPr>
        </p:nvSpPr>
        <p:spPr/>
        <p:txBody>
          <a:bodyPr/>
          <a:lstStyle/>
          <a:p>
            <a:fld id="{4387BD7C-DEF6-4016-B510-C3F4F36F6482}" type="slidenum">
              <a:rPr lang="zh-HK" altLang="en-US" smtClean="0"/>
              <a:t>4</a:t>
            </a:fld>
            <a:endParaRPr lang="zh-HK" altLang="en-US"/>
          </a:p>
        </p:txBody>
      </p:sp>
    </p:spTree>
    <p:extLst>
      <p:ext uri="{BB962C8B-B14F-4D97-AF65-F5344CB8AC3E}">
        <p14:creationId xmlns:p14="http://schemas.microsoft.com/office/powerpoint/2010/main" val="10437972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HK" altLang="en-US"/>
          </a:p>
        </p:txBody>
      </p:sp>
      <p:sp>
        <p:nvSpPr>
          <p:cNvPr id="3" name="內容版面配置區 2"/>
          <p:cNvSpPr>
            <a:spLocks noGrp="1"/>
          </p:cNvSpPr>
          <p:nvPr>
            <p:ph idx="1"/>
          </p:nvPr>
        </p:nvSpPr>
        <p:spPr/>
        <p:txBody>
          <a:bodyPr/>
          <a:lstStyle/>
          <a:p>
            <a:pPr marL="0" indent="0">
              <a:buNone/>
            </a:pPr>
            <a:endParaRPr lang="en-US" altLang="zh-TW" dirty="0" smtClean="0">
              <a:solidFill>
                <a:srgbClr val="008000"/>
              </a:solidFill>
            </a:endParaRPr>
          </a:p>
          <a:p>
            <a:pPr marL="0" indent="0">
              <a:buNone/>
            </a:pPr>
            <a:endParaRPr lang="en-US" altLang="zh-TW" dirty="0">
              <a:solidFill>
                <a:srgbClr val="008000"/>
              </a:solidFill>
            </a:endParaRPr>
          </a:p>
          <a:p>
            <a:pPr marL="0" indent="0">
              <a:buNone/>
            </a:pPr>
            <a:r>
              <a:rPr lang="zh-TW" altLang="en-US" dirty="0" smtClean="0">
                <a:solidFill>
                  <a:srgbClr val="008000"/>
                </a:solidFill>
              </a:rPr>
              <a:t>                </a:t>
            </a:r>
            <a:r>
              <a:rPr lang="zh-TW" altLang="en-US" sz="5400" dirty="0" smtClean="0">
                <a:solidFill>
                  <a:srgbClr val="0099CC"/>
                </a:solidFill>
              </a:rPr>
              <a:t>謝謝</a:t>
            </a:r>
            <a:r>
              <a:rPr lang="en-US" altLang="zh-TW" sz="5400" dirty="0" smtClean="0">
                <a:solidFill>
                  <a:srgbClr val="0099CC"/>
                </a:solidFill>
              </a:rPr>
              <a:t>!</a:t>
            </a:r>
            <a:endParaRPr lang="zh-HK" altLang="en-US" sz="5400" dirty="0">
              <a:solidFill>
                <a:srgbClr val="0099CC"/>
              </a:solidFill>
            </a:endParaRPr>
          </a:p>
        </p:txBody>
      </p:sp>
      <p:sp>
        <p:nvSpPr>
          <p:cNvPr id="4" name="投影片編號版面配置區 3"/>
          <p:cNvSpPr>
            <a:spLocks noGrp="1"/>
          </p:cNvSpPr>
          <p:nvPr>
            <p:ph type="sldNum" sz="quarter" idx="12"/>
          </p:nvPr>
        </p:nvSpPr>
        <p:spPr/>
        <p:txBody>
          <a:bodyPr/>
          <a:lstStyle/>
          <a:p>
            <a:fld id="{4387BD7C-DEF6-4016-B510-C3F4F36F6482}" type="slidenum">
              <a:rPr lang="zh-HK" altLang="en-US" smtClean="0"/>
              <a:t>40</a:t>
            </a:fld>
            <a:endParaRPr lang="zh-HK" altLang="en-US"/>
          </a:p>
        </p:txBody>
      </p:sp>
    </p:spTree>
    <p:extLst>
      <p:ext uri="{BB962C8B-B14F-4D97-AF65-F5344CB8AC3E}">
        <p14:creationId xmlns:p14="http://schemas.microsoft.com/office/powerpoint/2010/main" val="3919951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09232" y="1328928"/>
            <a:ext cx="7886700" cy="3155986"/>
          </a:xfrm>
        </p:spPr>
        <p:txBody>
          <a:bodyPr>
            <a:normAutofit/>
          </a:bodyPr>
          <a:lstStyle/>
          <a:p>
            <a:r>
              <a:rPr lang="zh-TW" altLang="en-US" sz="4000" dirty="0" smtClean="0">
                <a:solidFill>
                  <a:srgbClr val="7030A0"/>
                </a:solidFill>
              </a:rPr>
              <a:t>離婚數字的上升意味著越多的父母及其子女因離異而受到影響</a:t>
            </a:r>
            <a:endParaRPr lang="zh-HK" altLang="en-US" sz="4000" dirty="0">
              <a:solidFill>
                <a:srgbClr val="7030A0"/>
              </a:solidFill>
            </a:endParaRPr>
          </a:p>
        </p:txBody>
      </p:sp>
      <p:sp>
        <p:nvSpPr>
          <p:cNvPr id="3" name="投影片編號版面配置區 2"/>
          <p:cNvSpPr>
            <a:spLocks noGrp="1"/>
          </p:cNvSpPr>
          <p:nvPr>
            <p:ph type="sldNum" sz="quarter" idx="12"/>
          </p:nvPr>
        </p:nvSpPr>
        <p:spPr/>
        <p:txBody>
          <a:bodyPr/>
          <a:lstStyle/>
          <a:p>
            <a:fld id="{4387BD7C-DEF6-4016-B510-C3F4F36F6482}" type="slidenum">
              <a:rPr lang="zh-HK" altLang="en-US" smtClean="0"/>
              <a:t>5</a:t>
            </a:fld>
            <a:endParaRPr lang="zh-HK" altLang="en-US"/>
          </a:p>
        </p:txBody>
      </p:sp>
    </p:spTree>
    <p:extLst>
      <p:ext uri="{BB962C8B-B14F-4D97-AF65-F5344CB8AC3E}">
        <p14:creationId xmlns:p14="http://schemas.microsoft.com/office/powerpoint/2010/main" val="2606787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25451" y="3722915"/>
            <a:ext cx="7886700" cy="1524000"/>
          </a:xfrm>
        </p:spPr>
        <p:txBody>
          <a:bodyPr>
            <a:normAutofit/>
          </a:bodyPr>
          <a:lstStyle/>
          <a:p>
            <a:r>
              <a:rPr lang="zh-TW" altLang="en-US" sz="5400" dirty="0" smtClean="0">
                <a:solidFill>
                  <a:srgbClr val="7030A0"/>
                </a:solidFill>
              </a:rPr>
              <a:t>     </a:t>
            </a:r>
            <a:r>
              <a:rPr lang="zh-TW" altLang="en-US" sz="4800" b="1" dirty="0" smtClean="0">
                <a:solidFill>
                  <a:srgbClr val="7030A0"/>
                </a:solidFill>
              </a:rPr>
              <a:t>離婚</a:t>
            </a:r>
            <a:r>
              <a:rPr lang="en-US" altLang="zh-TW" sz="4800" b="1" dirty="0" smtClean="0">
                <a:solidFill>
                  <a:srgbClr val="7030A0"/>
                </a:solidFill>
              </a:rPr>
              <a:t>…</a:t>
            </a:r>
            <a:endParaRPr lang="zh-HK" altLang="en-US" sz="4800" b="1" dirty="0">
              <a:solidFill>
                <a:srgbClr val="7030A0"/>
              </a:solidFill>
            </a:endParaRPr>
          </a:p>
        </p:txBody>
      </p:sp>
      <p:sp>
        <p:nvSpPr>
          <p:cNvPr id="4" name="投影片編號版面配置區 3"/>
          <p:cNvSpPr>
            <a:spLocks noGrp="1"/>
          </p:cNvSpPr>
          <p:nvPr>
            <p:ph type="sldNum" sz="quarter" idx="12"/>
          </p:nvPr>
        </p:nvSpPr>
        <p:spPr/>
        <p:txBody>
          <a:bodyPr/>
          <a:lstStyle/>
          <a:p>
            <a:fld id="{4387BD7C-DEF6-4016-B510-C3F4F36F6482}" type="slidenum">
              <a:rPr lang="zh-HK" altLang="en-US" smtClean="0"/>
              <a:t>6</a:t>
            </a:fld>
            <a:endParaRPr lang="zh-HK" altLang="en-US"/>
          </a:p>
        </p:txBody>
      </p:sp>
    </p:spTree>
    <p:extLst>
      <p:ext uri="{BB962C8B-B14F-4D97-AF65-F5344CB8AC3E}">
        <p14:creationId xmlns:p14="http://schemas.microsoft.com/office/powerpoint/2010/main" val="4063278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HK" altLang="en-US" dirty="0">
                <a:solidFill>
                  <a:srgbClr val="7030A0"/>
                </a:solidFill>
              </a:rPr>
              <a:t> </a:t>
            </a:r>
            <a:r>
              <a:rPr lang="zh-HK" altLang="en-US" sz="4400" b="1" dirty="0">
                <a:solidFill>
                  <a:srgbClr val="7030A0"/>
                </a:solidFill>
              </a:rPr>
              <a:t>離婚</a:t>
            </a:r>
            <a:r>
              <a:rPr lang="en-US" altLang="zh-HK" sz="4400" b="1" dirty="0">
                <a:solidFill>
                  <a:srgbClr val="7030A0"/>
                </a:solidFill>
              </a:rPr>
              <a:t>…(</a:t>
            </a:r>
            <a:r>
              <a:rPr lang="zh-HK" altLang="en-US" sz="4400" b="1" dirty="0">
                <a:solidFill>
                  <a:srgbClr val="7030A0"/>
                </a:solidFill>
              </a:rPr>
              <a:t>一</a:t>
            </a:r>
            <a:r>
              <a:rPr lang="en-US" altLang="zh-HK" sz="4400" b="1" dirty="0">
                <a:solidFill>
                  <a:srgbClr val="7030A0"/>
                </a:solidFill>
              </a:rPr>
              <a:t>)</a:t>
            </a:r>
            <a:endParaRPr lang="zh-HK" altLang="en-US" sz="4400" b="1" dirty="0">
              <a:solidFill>
                <a:srgbClr val="7030A0"/>
              </a:solidFill>
            </a:endParaRPr>
          </a:p>
        </p:txBody>
      </p:sp>
      <p:sp>
        <p:nvSpPr>
          <p:cNvPr id="3" name="內容版面配置區 2"/>
          <p:cNvSpPr>
            <a:spLocks noGrp="1"/>
          </p:cNvSpPr>
          <p:nvPr>
            <p:ph idx="1"/>
          </p:nvPr>
        </p:nvSpPr>
        <p:spPr/>
        <p:txBody>
          <a:bodyPr>
            <a:normAutofit/>
          </a:bodyPr>
          <a:lstStyle/>
          <a:p>
            <a:r>
              <a:rPr lang="zh-TW" altLang="en-US" sz="3600" dirty="0">
                <a:solidFill>
                  <a:srgbClr val="0000FF"/>
                </a:solidFill>
              </a:rPr>
              <a:t>法律</a:t>
            </a:r>
          </a:p>
          <a:p>
            <a:r>
              <a:rPr lang="zh-TW" altLang="en-US" sz="3600" dirty="0">
                <a:solidFill>
                  <a:srgbClr val="0000FF"/>
                </a:solidFill>
              </a:rPr>
              <a:t>家庭重組</a:t>
            </a:r>
          </a:p>
          <a:p>
            <a:r>
              <a:rPr lang="zh-TW" altLang="en-US" sz="3600" dirty="0">
                <a:solidFill>
                  <a:srgbClr val="0000FF"/>
                </a:solidFill>
              </a:rPr>
              <a:t>情緒 </a:t>
            </a:r>
          </a:p>
        </p:txBody>
      </p:sp>
      <p:sp>
        <p:nvSpPr>
          <p:cNvPr id="5" name="投影片編號版面配置區 4"/>
          <p:cNvSpPr>
            <a:spLocks noGrp="1"/>
          </p:cNvSpPr>
          <p:nvPr>
            <p:ph type="sldNum" sz="quarter" idx="12"/>
          </p:nvPr>
        </p:nvSpPr>
        <p:spPr/>
        <p:txBody>
          <a:bodyPr/>
          <a:lstStyle/>
          <a:p>
            <a:fld id="{4387BD7C-DEF6-4016-B510-C3F4F36F6482}" type="slidenum">
              <a:rPr lang="zh-HK" altLang="en-US" smtClean="0"/>
              <a:t>7</a:t>
            </a:fld>
            <a:endParaRPr lang="zh-HK" altLang="en-US"/>
          </a:p>
        </p:txBody>
      </p:sp>
    </p:spTree>
    <p:extLst>
      <p:ext uri="{BB962C8B-B14F-4D97-AF65-F5344CB8AC3E}">
        <p14:creationId xmlns:p14="http://schemas.microsoft.com/office/powerpoint/2010/main" val="2917481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HK" altLang="en-US" sz="4400" dirty="0"/>
              <a:t> </a:t>
            </a:r>
            <a:r>
              <a:rPr lang="zh-HK" altLang="en-US" sz="4400" b="1" dirty="0">
                <a:solidFill>
                  <a:srgbClr val="7030A0"/>
                </a:solidFill>
              </a:rPr>
              <a:t>離婚</a:t>
            </a:r>
            <a:r>
              <a:rPr lang="en-US" altLang="zh-HK" sz="4400" b="1" dirty="0">
                <a:solidFill>
                  <a:srgbClr val="7030A0"/>
                </a:solidFill>
              </a:rPr>
              <a:t>… (</a:t>
            </a:r>
            <a:r>
              <a:rPr lang="zh-HK" altLang="en-US" sz="4400" b="1" dirty="0">
                <a:solidFill>
                  <a:srgbClr val="7030A0"/>
                </a:solidFill>
              </a:rPr>
              <a:t>二</a:t>
            </a:r>
            <a:r>
              <a:rPr lang="en-US" altLang="zh-HK" sz="4400" b="1" dirty="0">
                <a:solidFill>
                  <a:srgbClr val="7030A0"/>
                </a:solidFill>
              </a:rPr>
              <a:t>)</a:t>
            </a:r>
            <a:endParaRPr lang="zh-HK" altLang="en-US" sz="4400" b="1" dirty="0">
              <a:solidFill>
                <a:srgbClr val="7030A0"/>
              </a:solidFill>
            </a:endParaRPr>
          </a:p>
        </p:txBody>
      </p:sp>
      <p:sp>
        <p:nvSpPr>
          <p:cNvPr id="3" name="內容版面配置區 2"/>
          <p:cNvSpPr>
            <a:spLocks noGrp="1"/>
          </p:cNvSpPr>
          <p:nvPr>
            <p:ph idx="1"/>
          </p:nvPr>
        </p:nvSpPr>
        <p:spPr>
          <a:xfrm>
            <a:off x="628650" y="1665514"/>
            <a:ext cx="7886700" cy="4511449"/>
          </a:xfrm>
        </p:spPr>
        <p:txBody>
          <a:bodyPr>
            <a:noAutofit/>
          </a:bodyPr>
          <a:lstStyle/>
          <a:p>
            <a:pPr marL="0" indent="0">
              <a:buNone/>
            </a:pPr>
            <a:r>
              <a:rPr lang="zh-TW" altLang="en-US" sz="3200" dirty="0">
                <a:solidFill>
                  <a:srgbClr val="002060"/>
                </a:solidFill>
              </a:rPr>
              <a:t>法律</a:t>
            </a:r>
          </a:p>
          <a:p>
            <a:r>
              <a:rPr lang="zh-TW" altLang="en-US" sz="3200" dirty="0">
                <a:solidFill>
                  <a:srgbClr val="0000FF"/>
                </a:solidFill>
              </a:rPr>
              <a:t>離婚申請或呈請</a:t>
            </a:r>
          </a:p>
          <a:p>
            <a:r>
              <a:rPr lang="zh-TW" altLang="en-US" sz="3200" dirty="0">
                <a:solidFill>
                  <a:srgbClr val="0000FF"/>
                </a:solidFill>
              </a:rPr>
              <a:t>法律訴訟</a:t>
            </a:r>
          </a:p>
          <a:p>
            <a:r>
              <a:rPr lang="zh-TW" altLang="en-US" sz="3200" dirty="0">
                <a:solidFill>
                  <a:srgbClr val="0000FF"/>
                </a:solidFill>
              </a:rPr>
              <a:t>頒令</a:t>
            </a:r>
          </a:p>
          <a:p>
            <a:endParaRPr lang="zh-TW" altLang="en-US" sz="3200" dirty="0"/>
          </a:p>
          <a:p>
            <a:pPr marL="0" indent="0">
              <a:buNone/>
            </a:pPr>
            <a:r>
              <a:rPr lang="zh-TW" altLang="en-US" sz="3200" dirty="0">
                <a:solidFill>
                  <a:srgbClr val="002060"/>
                </a:solidFill>
              </a:rPr>
              <a:t>家庭重組</a:t>
            </a:r>
          </a:p>
          <a:p>
            <a:r>
              <a:rPr lang="zh-TW" altLang="en-US" sz="3200" dirty="0">
                <a:solidFill>
                  <a:srgbClr val="0000FF"/>
                </a:solidFill>
              </a:rPr>
              <a:t>核心家庭</a:t>
            </a:r>
          </a:p>
          <a:p>
            <a:r>
              <a:rPr lang="zh-TW" altLang="en-US" sz="3200" dirty="0">
                <a:solidFill>
                  <a:srgbClr val="0000FF"/>
                </a:solidFill>
              </a:rPr>
              <a:t>雙核心家庭 </a:t>
            </a:r>
            <a:r>
              <a:rPr lang="zh-TW" altLang="en-US" sz="3200" dirty="0" smtClean="0">
                <a:solidFill>
                  <a:srgbClr val="0000FF"/>
                </a:solidFill>
                <a:latin typeface="Georgia"/>
              </a:rPr>
              <a:t>≠</a:t>
            </a:r>
            <a:r>
              <a:rPr lang="zh-TW" altLang="en-US" sz="3200" dirty="0">
                <a:solidFill>
                  <a:srgbClr val="0000FF"/>
                </a:solidFill>
              </a:rPr>
              <a:t> </a:t>
            </a:r>
            <a:r>
              <a:rPr lang="zh-TW" altLang="en-US" sz="3200" dirty="0" smtClean="0">
                <a:solidFill>
                  <a:srgbClr val="0000FF"/>
                </a:solidFill>
              </a:rPr>
              <a:t>單</a:t>
            </a:r>
            <a:r>
              <a:rPr lang="zh-TW" altLang="en-US" sz="3200" dirty="0">
                <a:solidFill>
                  <a:srgbClr val="0000FF"/>
                </a:solidFill>
              </a:rPr>
              <a:t>親</a:t>
            </a:r>
            <a:r>
              <a:rPr lang="zh-TW" altLang="en-US" sz="3200" dirty="0" smtClean="0">
                <a:solidFill>
                  <a:srgbClr val="0000FF"/>
                </a:solidFill>
              </a:rPr>
              <a:t>家庭</a:t>
            </a:r>
            <a:endParaRPr lang="zh-TW" altLang="en-US" sz="3200" dirty="0">
              <a:solidFill>
                <a:srgbClr val="0000FF"/>
              </a:solidFill>
            </a:endParaRPr>
          </a:p>
        </p:txBody>
      </p:sp>
      <p:sp>
        <p:nvSpPr>
          <p:cNvPr id="5" name="投影片編號版面配置區 4"/>
          <p:cNvSpPr>
            <a:spLocks noGrp="1"/>
          </p:cNvSpPr>
          <p:nvPr>
            <p:ph type="sldNum" sz="quarter" idx="12"/>
          </p:nvPr>
        </p:nvSpPr>
        <p:spPr/>
        <p:txBody>
          <a:bodyPr/>
          <a:lstStyle/>
          <a:p>
            <a:fld id="{4387BD7C-DEF6-4016-B510-C3F4F36F6482}" type="slidenum">
              <a:rPr lang="zh-HK" altLang="en-US" smtClean="0"/>
              <a:t>8</a:t>
            </a:fld>
            <a:endParaRPr lang="zh-HK" altLang="en-US"/>
          </a:p>
        </p:txBody>
      </p:sp>
    </p:spTree>
    <p:extLst>
      <p:ext uri="{BB962C8B-B14F-4D97-AF65-F5344CB8AC3E}">
        <p14:creationId xmlns:p14="http://schemas.microsoft.com/office/powerpoint/2010/main" val="3861505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HK" altLang="en-US" dirty="0"/>
              <a:t> </a:t>
            </a:r>
            <a:r>
              <a:rPr lang="zh-HK" altLang="en-US" b="1" dirty="0">
                <a:solidFill>
                  <a:srgbClr val="7030A0"/>
                </a:solidFill>
              </a:rPr>
              <a:t>離婚</a:t>
            </a:r>
            <a:r>
              <a:rPr lang="en-US" altLang="zh-HK" b="1" dirty="0">
                <a:solidFill>
                  <a:srgbClr val="7030A0"/>
                </a:solidFill>
              </a:rPr>
              <a:t>…(</a:t>
            </a:r>
            <a:r>
              <a:rPr lang="zh-HK" altLang="en-US" b="1" dirty="0">
                <a:solidFill>
                  <a:srgbClr val="7030A0"/>
                </a:solidFill>
              </a:rPr>
              <a:t>三</a:t>
            </a:r>
            <a:r>
              <a:rPr lang="en-US" altLang="zh-HK" b="1" dirty="0">
                <a:solidFill>
                  <a:srgbClr val="7030A0"/>
                </a:solidFill>
              </a:rPr>
              <a:t>)</a:t>
            </a:r>
            <a:endParaRPr lang="zh-HK" altLang="en-US" b="1" dirty="0">
              <a:solidFill>
                <a:srgbClr val="7030A0"/>
              </a:solidFill>
            </a:endParaRPr>
          </a:p>
        </p:txBody>
      </p:sp>
      <p:sp>
        <p:nvSpPr>
          <p:cNvPr id="3" name="內容版面配置區 2"/>
          <p:cNvSpPr>
            <a:spLocks noGrp="1"/>
          </p:cNvSpPr>
          <p:nvPr>
            <p:ph idx="1"/>
          </p:nvPr>
        </p:nvSpPr>
        <p:spPr>
          <a:xfrm>
            <a:off x="1219200" y="1825625"/>
            <a:ext cx="7296150" cy="4351338"/>
          </a:xfrm>
        </p:spPr>
        <p:txBody>
          <a:bodyPr>
            <a:normAutofit/>
          </a:bodyPr>
          <a:lstStyle/>
          <a:p>
            <a:pPr marL="0" indent="0">
              <a:buNone/>
            </a:pPr>
            <a:r>
              <a:rPr lang="zh-TW" altLang="en-US" sz="3600" b="1" dirty="0">
                <a:solidFill>
                  <a:srgbClr val="002060"/>
                </a:solidFill>
              </a:rPr>
              <a:t>情緒</a:t>
            </a:r>
          </a:p>
          <a:p>
            <a:endParaRPr lang="zh-TW" altLang="en-US" sz="3600" dirty="0"/>
          </a:p>
          <a:p>
            <a:r>
              <a:rPr lang="zh-TW" altLang="en-US" sz="3600" dirty="0">
                <a:solidFill>
                  <a:srgbClr val="0000FF"/>
                </a:solidFill>
              </a:rPr>
              <a:t>否認</a:t>
            </a:r>
          </a:p>
          <a:p>
            <a:r>
              <a:rPr lang="zh-TW" altLang="en-US" sz="3600" dirty="0">
                <a:solidFill>
                  <a:srgbClr val="0000FF"/>
                </a:solidFill>
              </a:rPr>
              <a:t>憤怒</a:t>
            </a:r>
          </a:p>
          <a:p>
            <a:r>
              <a:rPr lang="zh-TW" altLang="en-US" sz="3600" dirty="0">
                <a:solidFill>
                  <a:srgbClr val="0000FF"/>
                </a:solidFill>
              </a:rPr>
              <a:t>議價</a:t>
            </a:r>
          </a:p>
          <a:p>
            <a:r>
              <a:rPr lang="zh-TW" altLang="en-US" sz="3600" dirty="0">
                <a:solidFill>
                  <a:srgbClr val="0000FF"/>
                </a:solidFill>
              </a:rPr>
              <a:t>抑鬱</a:t>
            </a:r>
          </a:p>
          <a:p>
            <a:r>
              <a:rPr lang="zh-TW" altLang="en-US" sz="3600" dirty="0">
                <a:solidFill>
                  <a:srgbClr val="0000FF"/>
                </a:solidFill>
              </a:rPr>
              <a:t>接受</a:t>
            </a:r>
          </a:p>
          <a:p>
            <a:endParaRPr lang="zh-HK" altLang="en-US" sz="3600" dirty="0">
              <a:solidFill>
                <a:srgbClr val="0000FF"/>
              </a:solidFill>
            </a:endParaRPr>
          </a:p>
        </p:txBody>
      </p:sp>
      <p:sp>
        <p:nvSpPr>
          <p:cNvPr id="4" name="投影片編號版面配置區 3"/>
          <p:cNvSpPr>
            <a:spLocks noGrp="1"/>
          </p:cNvSpPr>
          <p:nvPr>
            <p:ph type="sldNum" sz="quarter" idx="12"/>
          </p:nvPr>
        </p:nvSpPr>
        <p:spPr/>
        <p:txBody>
          <a:bodyPr/>
          <a:lstStyle/>
          <a:p>
            <a:fld id="{4387BD7C-DEF6-4016-B510-C3F4F36F6482}" type="slidenum">
              <a:rPr lang="zh-HK" altLang="en-US" smtClean="0"/>
              <a:t>9</a:t>
            </a:fld>
            <a:endParaRPr lang="zh-HK" altLang="en-US"/>
          </a:p>
        </p:txBody>
      </p:sp>
    </p:spTree>
    <p:extLst>
      <p:ext uri="{BB962C8B-B14F-4D97-AF65-F5344CB8AC3E}">
        <p14:creationId xmlns:p14="http://schemas.microsoft.com/office/powerpoint/2010/main" val="341563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6A140405B7A4D4DB671BC55BC966BAA" ma:contentTypeVersion="1" ma:contentTypeDescription="Create a new document." ma:contentTypeScope="" ma:versionID="c2274655c5726ba7a440b893b44fa716">
  <xsd:schema xmlns:xsd="http://www.w3.org/2001/XMLSchema" xmlns:xs="http://www.w3.org/2001/XMLSchema" xmlns:p="http://schemas.microsoft.com/office/2006/metadata/properties" xmlns:ns2="3ccbbd28-599d-48f0-8deb-b2a1bc3f350b" targetNamespace="http://schemas.microsoft.com/office/2006/metadata/properties" ma:root="true" ma:fieldsID="5642d717a70a2432387f147171cedb0b" ns2:_="">
    <xsd:import namespace="3ccbbd28-599d-48f0-8deb-b2a1bc3f350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cbbd28-599d-48f0-8deb-b2a1bc3f350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DF2E8C-E8F8-4FEC-89C2-B6A2DB4B5C06}">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3ccbbd28-599d-48f0-8deb-b2a1bc3f350b"/>
    <ds:schemaRef ds:uri="http://www.w3.org/XML/1998/namespace"/>
    <ds:schemaRef ds:uri="http://purl.org/dc/terms/"/>
  </ds:schemaRefs>
</ds:datastoreItem>
</file>

<file path=customXml/itemProps2.xml><?xml version="1.0" encoding="utf-8"?>
<ds:datastoreItem xmlns:ds="http://schemas.openxmlformats.org/officeDocument/2006/customXml" ds:itemID="{FF19A9AF-4B68-4040-954B-0D496C5334F1}">
  <ds:schemaRefs>
    <ds:schemaRef ds:uri="http://schemas.microsoft.com/sharepoint/v3/contenttype/forms"/>
  </ds:schemaRefs>
</ds:datastoreItem>
</file>

<file path=customXml/itemProps3.xml><?xml version="1.0" encoding="utf-8"?>
<ds:datastoreItem xmlns:ds="http://schemas.openxmlformats.org/officeDocument/2006/customXml" ds:itemID="{290B334A-B453-4BE8-9672-8179D7D10C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cbbd28-599d-48f0-8deb-b2a1bc3f35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1489</TotalTime>
  <Words>1765</Words>
  <Application>Microsoft Office PowerPoint</Application>
  <PresentationFormat>如螢幕大小 (4:3)</PresentationFormat>
  <Paragraphs>320</Paragraphs>
  <Slides>40</Slides>
  <Notes>16</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40</vt:i4>
      </vt:variant>
    </vt:vector>
  </HeadingPairs>
  <TitlesOfParts>
    <vt:vector size="49" baseType="lpstr">
      <vt:lpstr>Adobe Devanagari</vt:lpstr>
      <vt:lpstr>新細明體</vt:lpstr>
      <vt:lpstr>標楷體</vt:lpstr>
      <vt:lpstr>Arial</vt:lpstr>
      <vt:lpstr>Calibri</vt:lpstr>
      <vt:lpstr>Georgia</vt:lpstr>
      <vt:lpstr>Times New Roman</vt:lpstr>
      <vt:lpstr>Verdana</vt:lpstr>
      <vt:lpstr>Office 佈景主題</vt:lpstr>
      <vt:lpstr>PowerPoint 簡報</vt:lpstr>
      <vt:lpstr>內容</vt:lpstr>
      <vt:lpstr>每年離婚的申請宗數</vt:lpstr>
      <vt:lpstr>分區離異人口統計</vt:lpstr>
      <vt:lpstr>離婚數字的上升意味著越多的父母及其子女因離異而受到影響</vt:lpstr>
      <vt:lpstr>     離婚…</vt:lpstr>
      <vt:lpstr> 離婚…(一)</vt:lpstr>
      <vt:lpstr> 離婚… (二)</vt:lpstr>
      <vt:lpstr> 離婚…(三)</vt:lpstr>
      <vt:lpstr>分離過程</vt:lpstr>
      <vt:lpstr>當孩子面對父母離婚</vt:lpstr>
      <vt:lpstr>可能出現的情緒/行為反應</vt:lpstr>
      <vt:lpstr>PowerPoint 簡報</vt:lpstr>
      <vt:lpstr>父母離異對子女的生活和適應帶來影響，而影響是短暫或長遠，或深遠至摧毀他們的人生仍取決於父母如何處理離異事宜及子女生活的安排…</vt:lpstr>
      <vt:lpstr>離婚相關法例</vt:lpstr>
      <vt:lpstr>離婚程序 </vt:lpstr>
      <vt:lpstr>離婚要處理的三項事情</vt:lpstr>
      <vt:lpstr>定義 (目前法例)</vt:lpstr>
      <vt:lpstr>管養令種類 </vt:lpstr>
      <vt:lpstr>探視/聯繫安排目的 </vt:lpstr>
      <vt:lpstr>《子女管養權及探視權報告書》建議 擬議法例 ─ 諮詢工作 (3/2015 – 1/2016)</vt:lpstr>
      <vt:lpstr>當孩子有兩個家 ─  一個爸爸的家，一個媽媽的家</vt:lpstr>
      <vt:lpstr>離異家庭子女的需要</vt:lpstr>
      <vt:lpstr>離異父母應該怎樣………</vt:lpstr>
      <vt:lpstr>共享親職 ─ Co-parenting </vt:lpstr>
      <vt:lpstr>什麼是共享親職</vt:lpstr>
      <vt:lpstr>離異父母應怎樣 ─ 原則</vt:lpstr>
      <vt:lpstr>離異父母需要 …</vt:lpstr>
      <vt:lpstr>當遇上兩個家的孩子及或他/她們的離異父母  … </vt:lpstr>
      <vt:lpstr>PowerPoint 簡報</vt:lpstr>
      <vt:lpstr>PowerPoint 簡報</vt:lpstr>
      <vt:lpstr>PowerPoint 簡報</vt:lpstr>
      <vt:lpstr>全港五間共享親職支援中心</vt:lpstr>
      <vt:lpstr>全港五間共享親職支援中心</vt:lpstr>
      <vt:lpstr>SWD: 親子情永在網站</vt:lpstr>
      <vt:lpstr>結語</vt:lpstr>
      <vt:lpstr>共享親職</vt:lpstr>
      <vt:lpstr>         雖然爸爸媽媽離婚了，但孩子仍然可以有兩個快樂的家，健康快樂地成長……</vt:lpstr>
      <vt:lpstr>問答</vt:lpstr>
      <vt:lpstr>PowerPoint 簡報</vt:lpstr>
    </vt:vector>
  </TitlesOfParts>
  <Company>Hydration - Image Deployment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共享親職–有兩個家的孩子</dc:title>
  <dc:creator>WONG, Song</dc:creator>
  <cp:lastModifiedBy>TSE, Ngar-yee Ivy</cp:lastModifiedBy>
  <cp:revision>83</cp:revision>
  <cp:lastPrinted>2019-10-04T07:19:22Z</cp:lastPrinted>
  <dcterms:created xsi:type="dcterms:W3CDTF">2019-09-27T01:59:43Z</dcterms:created>
  <dcterms:modified xsi:type="dcterms:W3CDTF">2019-10-14T03:57:13Z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0x01010026A140405B7A4D4DB671BC55BC966BAA</vt:lpwstr>
  </property>
</Properties>
</file>